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512"/>
  </p:normalViewPr>
  <p:slideViewPr>
    <p:cSldViewPr snapToGrid="0" snapToObjects="1">
      <p:cViewPr varScale="1">
        <p:scale>
          <a:sx n="55" d="100"/>
          <a:sy n="55" d="100"/>
        </p:scale>
        <p:origin x="208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9" name="Shape 219"/>
          <p:cNvSpPr>
            <a:spLocks noGrp="1" noRot="1" noChangeAspect="1"/>
          </p:cNvSpPr>
          <p:nvPr>
            <p:ph type="sldImg"/>
          </p:nvPr>
        </p:nvSpPr>
        <p:spPr>
          <a:xfrm>
            <a:off x="1143000" y="685800"/>
            <a:ext cx="4572000" cy="3429000"/>
          </a:xfrm>
          <a:prstGeom prst="rect">
            <a:avLst/>
          </a:prstGeom>
        </p:spPr>
        <p:txBody>
          <a:bodyPr/>
          <a:lstStyle/>
          <a:p>
            <a:endParaRPr/>
          </a:p>
        </p:txBody>
      </p:sp>
      <p:sp>
        <p:nvSpPr>
          <p:cNvPr id="220" name="Shape 22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ClrTx/>
              <a:buSzTx/>
              <a:buNone/>
              <a:defRPr sz="2400" i="1"/>
            </a:lvl1pPr>
          </a:lstStyle>
          <a:p>
            <a:r>
              <a:t>–Johnny Appleseed</a:t>
            </a:r>
          </a:p>
        </p:txBody>
      </p:sp>
      <p:sp>
        <p:nvSpPr>
          <p:cNvPr id="94" name="“Type a quote here.”"/>
          <p:cNvSpPr txBox="1">
            <a:spLocks noGrp="1"/>
          </p:cNvSpPr>
          <p:nvPr>
            <p:ph type="body" sz="quarter" idx="14"/>
          </p:nvPr>
        </p:nvSpPr>
        <p:spPr>
          <a:xfrm>
            <a:off x="1270000" y="4308599"/>
            <a:ext cx="10464800" cy="609776"/>
          </a:xfrm>
          <a:prstGeom prst="rect">
            <a:avLst/>
          </a:prstGeom>
        </p:spPr>
        <p:txBody>
          <a:bodyPr>
            <a:spAutoFit/>
          </a:bodyPr>
          <a:lstStyle>
            <a:lvl1pPr marL="0" indent="0" algn="ctr">
              <a:spcBef>
                <a:spcPts val="0"/>
              </a:spcBef>
              <a:buClrTx/>
              <a:buSzTx/>
              <a:buNone/>
              <a:defRPr sz="34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929606" y="-12700"/>
            <a:ext cx="16551777" cy="11034518"/>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117" name="Title Text"/>
          <p:cNvSpPr txBox="1">
            <a:spLocks noGrp="1"/>
          </p:cNvSpPr>
          <p:nvPr>
            <p:ph type="title"/>
          </p:nvPr>
        </p:nvSpPr>
        <p:spPr>
          <a:xfrm>
            <a:off x="1270000" y="1638300"/>
            <a:ext cx="10464800" cy="3302000"/>
          </a:xfrm>
          <a:prstGeom prst="rect">
            <a:avLst/>
          </a:prstGeom>
        </p:spPr>
        <p:txBody>
          <a:bodyPr anchor="b">
            <a:noAutofit/>
          </a:bodyPr>
          <a:lstStyle>
            <a:lvl1pPr>
              <a:defRPr sz="8400">
                <a:latin typeface="Gill Sans"/>
                <a:ea typeface="Gill Sans"/>
                <a:cs typeface="Gill Sans"/>
                <a:sym typeface="Gill Sans"/>
              </a:defRPr>
            </a:lvl1pPr>
          </a:lstStyle>
          <a:p>
            <a:r>
              <a:t>Title Text</a:t>
            </a:r>
          </a:p>
        </p:txBody>
      </p:sp>
      <p:sp>
        <p:nvSpPr>
          <p:cNvPr id="118" name="Body Level One…"/>
          <p:cNvSpPr txBox="1">
            <a:spLocks noGrp="1"/>
          </p:cNvSpPr>
          <p:nvPr>
            <p:ph type="body" sz="quarter" idx="1"/>
          </p:nvPr>
        </p:nvSpPr>
        <p:spPr>
          <a:xfrm>
            <a:off x="1270000" y="5029200"/>
            <a:ext cx="10464800" cy="1130300"/>
          </a:xfrm>
          <a:prstGeom prst="rect">
            <a:avLst/>
          </a:prstGeom>
        </p:spPr>
        <p:txBody>
          <a:bodyPr anchor="t">
            <a:noAutofit/>
          </a:bodyPr>
          <a:lstStyle>
            <a:lvl1pPr marL="0" indent="0" algn="ctr">
              <a:spcBef>
                <a:spcPts val="0"/>
              </a:spcBef>
              <a:buClrTx/>
              <a:buSzTx/>
              <a:buNone/>
              <a:defRPr sz="3600">
                <a:latin typeface="Gill Sans"/>
                <a:ea typeface="Gill Sans"/>
                <a:cs typeface="Gill Sans"/>
                <a:sym typeface="Gill Sans"/>
              </a:defRPr>
            </a:lvl1pPr>
            <a:lvl2pPr marL="0" indent="0" algn="ctr">
              <a:spcBef>
                <a:spcPts val="0"/>
              </a:spcBef>
              <a:buClrTx/>
              <a:buSzTx/>
              <a:buNone/>
              <a:defRPr sz="3600">
                <a:latin typeface="Gill Sans"/>
                <a:ea typeface="Gill Sans"/>
                <a:cs typeface="Gill Sans"/>
                <a:sym typeface="Gill Sans"/>
              </a:defRPr>
            </a:lvl2pPr>
            <a:lvl3pPr marL="0" indent="0" algn="ctr">
              <a:spcBef>
                <a:spcPts val="0"/>
              </a:spcBef>
              <a:buClrTx/>
              <a:buSzTx/>
              <a:buNone/>
              <a:defRPr sz="3600">
                <a:latin typeface="Gill Sans"/>
                <a:ea typeface="Gill Sans"/>
                <a:cs typeface="Gill Sans"/>
                <a:sym typeface="Gill Sans"/>
              </a:defRPr>
            </a:lvl3pPr>
            <a:lvl4pPr marL="0" indent="0" algn="ctr">
              <a:spcBef>
                <a:spcPts val="0"/>
              </a:spcBef>
              <a:buClrTx/>
              <a:buSzTx/>
              <a:buNone/>
              <a:defRPr sz="3600">
                <a:latin typeface="Gill Sans"/>
                <a:ea typeface="Gill Sans"/>
                <a:cs typeface="Gill Sans"/>
                <a:sym typeface="Gill Sans"/>
              </a:defRPr>
            </a:lvl4pPr>
            <a:lvl5pPr marL="0" indent="0" algn="ctr">
              <a:spcBef>
                <a:spcPts val="0"/>
              </a:spcBef>
              <a:buClrTx/>
              <a:buSzTx/>
              <a:buNone/>
              <a:defRPr sz="36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6324600" y="9258300"/>
            <a:ext cx="342900" cy="368300"/>
          </a:xfrm>
          <a:prstGeom prst="rect">
            <a:avLst/>
          </a:prstGeom>
        </p:spPr>
        <p:txBody>
          <a:bodyPr anchor="b"/>
          <a:lstStyle>
            <a:lvl1pPr>
              <a:defRPr sz="1800">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26" name="Title Text"/>
          <p:cNvSpPr txBox="1">
            <a:spLocks noGrp="1"/>
          </p:cNvSpPr>
          <p:nvPr>
            <p:ph type="title"/>
          </p:nvPr>
        </p:nvSpPr>
        <p:spPr>
          <a:xfrm>
            <a:off x="1270000" y="254000"/>
            <a:ext cx="10464800" cy="2438400"/>
          </a:xfrm>
          <a:prstGeom prst="rect">
            <a:avLst/>
          </a:prstGeom>
        </p:spPr>
        <p:txBody>
          <a:bodyPr>
            <a:noAutofit/>
          </a:bodyPr>
          <a:lstStyle>
            <a:lvl1pPr>
              <a:defRPr sz="8400">
                <a:latin typeface="Gill Sans"/>
                <a:ea typeface="Gill Sans"/>
                <a:cs typeface="Gill Sans"/>
                <a:sym typeface="Gill Sans"/>
              </a:defRPr>
            </a:lvl1pPr>
          </a:lstStyle>
          <a:p>
            <a:r>
              <a:t>Title Text</a:t>
            </a:r>
          </a:p>
        </p:txBody>
      </p:sp>
      <p:sp>
        <p:nvSpPr>
          <p:cNvPr id="127" name="Body Level One…"/>
          <p:cNvSpPr txBox="1">
            <a:spLocks noGrp="1"/>
          </p:cNvSpPr>
          <p:nvPr>
            <p:ph type="body" idx="1"/>
          </p:nvPr>
        </p:nvSpPr>
        <p:spPr>
          <a:xfrm>
            <a:off x="1270000" y="2768600"/>
            <a:ext cx="10464800" cy="5715000"/>
          </a:xfrm>
          <a:prstGeom prst="rect">
            <a:avLst/>
          </a:prstGeom>
        </p:spPr>
        <p:txBody>
          <a:bodyPr>
            <a:noAutofit/>
          </a:bodyPr>
          <a:lstStyle>
            <a:lvl1pPr marL="889000" indent="-571500">
              <a:spcBef>
                <a:spcPts val="2400"/>
              </a:spcBef>
              <a:buClrTx/>
              <a:buSzPct val="171000"/>
              <a:defRPr sz="4200">
                <a:latin typeface="Gill Sans"/>
                <a:ea typeface="Gill Sans"/>
                <a:cs typeface="Gill Sans"/>
                <a:sym typeface="Gill Sans"/>
              </a:defRPr>
            </a:lvl1pPr>
            <a:lvl2pPr marL="1333500" indent="-571500">
              <a:spcBef>
                <a:spcPts val="2400"/>
              </a:spcBef>
              <a:buClrTx/>
              <a:buSzPct val="171000"/>
              <a:defRPr sz="4200">
                <a:latin typeface="Gill Sans"/>
                <a:ea typeface="Gill Sans"/>
                <a:cs typeface="Gill Sans"/>
                <a:sym typeface="Gill Sans"/>
              </a:defRPr>
            </a:lvl2pPr>
            <a:lvl3pPr marL="1778000" indent="-571500">
              <a:spcBef>
                <a:spcPts val="2400"/>
              </a:spcBef>
              <a:buClrTx/>
              <a:buSzPct val="171000"/>
              <a:defRPr sz="4200">
                <a:latin typeface="Gill Sans"/>
                <a:ea typeface="Gill Sans"/>
                <a:cs typeface="Gill Sans"/>
                <a:sym typeface="Gill Sans"/>
              </a:defRPr>
            </a:lvl3pPr>
            <a:lvl4pPr marL="2222500" indent="-571500">
              <a:spcBef>
                <a:spcPts val="2400"/>
              </a:spcBef>
              <a:buClrTx/>
              <a:buSzPct val="171000"/>
              <a:defRPr sz="4200">
                <a:latin typeface="Gill Sans"/>
                <a:ea typeface="Gill Sans"/>
                <a:cs typeface="Gill Sans"/>
                <a:sym typeface="Gill Sans"/>
              </a:defRPr>
            </a:lvl4pPr>
            <a:lvl5pPr marL="2667000" indent="-571500">
              <a:spcBef>
                <a:spcPts val="2400"/>
              </a:spcBef>
              <a:buClrTx/>
              <a:buSzPct val="171000"/>
              <a:defRPr sz="42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28" name="Slide Number"/>
          <p:cNvSpPr txBox="1">
            <a:spLocks noGrp="1"/>
          </p:cNvSpPr>
          <p:nvPr>
            <p:ph type="sldNum" sz="quarter" idx="2"/>
          </p:nvPr>
        </p:nvSpPr>
        <p:spPr>
          <a:xfrm>
            <a:off x="6324600" y="9258300"/>
            <a:ext cx="342900" cy="368300"/>
          </a:xfrm>
          <a:prstGeom prst="rect">
            <a:avLst/>
          </a:prstGeom>
        </p:spPr>
        <p:txBody>
          <a:bodyPr anchor="b"/>
          <a:lstStyle>
            <a:lvl1pPr>
              <a:defRPr sz="1800">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35" name="Title Text"/>
          <p:cNvSpPr txBox="1">
            <a:spLocks noGrp="1"/>
          </p:cNvSpPr>
          <p:nvPr>
            <p:ph type="title"/>
          </p:nvPr>
        </p:nvSpPr>
        <p:spPr>
          <a:prstGeom prst="rect">
            <a:avLst/>
          </a:prstGeom>
        </p:spPr>
        <p:txBody>
          <a:bodyPr/>
          <a:lstStyle>
            <a:lvl1pPr>
              <a:defRPr>
                <a:latin typeface="Helvetica Light"/>
                <a:ea typeface="Helvetica Light"/>
                <a:cs typeface="Helvetica Light"/>
                <a:sym typeface="Helvetica Light"/>
              </a:defRPr>
            </a:lvl1pPr>
          </a:lstStyle>
          <a:p>
            <a:r>
              <a:t>Title Text</a:t>
            </a:r>
          </a:p>
        </p:txBody>
      </p:sp>
      <p:sp>
        <p:nvSpPr>
          <p:cNvPr id="136" name="Body Level One…"/>
          <p:cNvSpPr txBox="1">
            <a:spLocks noGrp="1"/>
          </p:cNvSpPr>
          <p:nvPr>
            <p:ph type="body" idx="1"/>
          </p:nvPr>
        </p:nvSpPr>
        <p:spPr>
          <a:prstGeom prst="rect">
            <a:avLst/>
          </a:prstGeom>
        </p:spPr>
        <p:txBody>
          <a:bodyPr/>
          <a:lstStyle>
            <a:lvl1pPr>
              <a:buClrTx/>
              <a:buSzPct val="75000"/>
              <a:defRPr sz="3800">
                <a:latin typeface="Helvetica Light"/>
                <a:ea typeface="Helvetica Light"/>
                <a:cs typeface="Helvetica Light"/>
                <a:sym typeface="Helvetica Light"/>
              </a:defRPr>
            </a:lvl1pPr>
            <a:lvl2pPr>
              <a:buClrTx/>
              <a:buSzPct val="75000"/>
              <a:defRPr sz="3800">
                <a:latin typeface="Helvetica Light"/>
                <a:ea typeface="Helvetica Light"/>
                <a:cs typeface="Helvetica Light"/>
                <a:sym typeface="Helvetica Light"/>
              </a:defRPr>
            </a:lvl2pPr>
            <a:lvl3pPr>
              <a:buClrTx/>
              <a:buSzPct val="75000"/>
              <a:defRPr sz="3800">
                <a:latin typeface="Helvetica Light"/>
                <a:ea typeface="Helvetica Light"/>
                <a:cs typeface="Helvetica Light"/>
                <a:sym typeface="Helvetica Light"/>
              </a:defRPr>
            </a:lvl3pPr>
            <a:lvl4pPr>
              <a:buClrTx/>
              <a:buSzPct val="75000"/>
              <a:defRPr sz="3800">
                <a:latin typeface="Helvetica Light"/>
                <a:ea typeface="Helvetica Light"/>
                <a:cs typeface="Helvetica Light"/>
                <a:sym typeface="Helvetica Light"/>
              </a:defRPr>
            </a:lvl4pPr>
            <a:lvl5pPr>
              <a:buClrTx/>
              <a:buSzPct val="75000"/>
              <a:defRPr sz="3800">
                <a:latin typeface="Helvetica Light"/>
                <a:ea typeface="Helvetica Light"/>
                <a:cs typeface="Helvetica Light"/>
                <a:sym typeface="Helvetica Light"/>
              </a:defRPr>
            </a:lvl5pPr>
          </a:lstStyle>
          <a:p>
            <a:r>
              <a:t>Body Level One</a:t>
            </a:r>
          </a:p>
          <a:p>
            <a:pPr lvl="1"/>
            <a:r>
              <a:t>Body Level Two</a:t>
            </a:r>
          </a:p>
          <a:p>
            <a:pPr lvl="2"/>
            <a:r>
              <a:t>Body Level Three</a:t>
            </a:r>
          </a:p>
          <a:p>
            <a:pPr lvl="3"/>
            <a:r>
              <a:t>Body Level Four</a:t>
            </a:r>
          </a:p>
          <a:p>
            <a:pPr lvl="4"/>
            <a:r>
              <a:t>Body Level Five</a:t>
            </a:r>
          </a:p>
        </p:txBody>
      </p:sp>
      <p:sp>
        <p:nvSpPr>
          <p:cNvPr id="137" name="Slide Number"/>
          <p:cNvSpPr txBox="1">
            <a:spLocks noGrp="1"/>
          </p:cNvSpPr>
          <p:nvPr>
            <p:ph type="sldNum" sz="quarter" idx="2"/>
          </p:nvPr>
        </p:nvSpPr>
        <p:spPr>
          <a:xfrm>
            <a:off x="6311798" y="9258300"/>
            <a:ext cx="368504" cy="381000"/>
          </a:xfrm>
          <a:prstGeom prst="rect">
            <a:avLst/>
          </a:prstGeom>
        </p:spPr>
        <p:txBody>
          <a:bodyPr/>
          <a:lstStyle>
            <a:lvl1pPr>
              <a:defRPr sz="18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144" name="Rectangle"/>
          <p:cNvSpPr/>
          <p:nvPr/>
        </p:nvSpPr>
        <p:spPr>
          <a:xfrm>
            <a:off x="0" y="1130300"/>
            <a:ext cx="13004800" cy="7493000"/>
          </a:xfrm>
          <a:prstGeom prst="rect">
            <a:avLst/>
          </a:prstGeom>
          <a:solidFill>
            <a:srgbClr val="444444">
              <a:alpha val="25000"/>
            </a:srgbClr>
          </a:solidFill>
          <a:ln w="12700">
            <a:miter lim="400000"/>
          </a:ln>
        </p:spPr>
        <p:txBody>
          <a:bodyPr lIns="50800" tIns="50800" rIns="50800" bIns="50800" anchor="ctr"/>
          <a:lstStyle/>
          <a:p>
            <a:pPr>
              <a:defRPr sz="3600" b="0">
                <a:latin typeface="Helvetica Neue Bold Condensed"/>
                <a:ea typeface="Helvetica Neue Bold Condensed"/>
                <a:cs typeface="Helvetica Neue Bold Condensed"/>
                <a:sym typeface="Helvetica Neue Bold Condensed"/>
              </a:defRPr>
            </a:pPr>
            <a:endParaRPr/>
          </a:p>
        </p:txBody>
      </p:sp>
      <p:sp>
        <p:nvSpPr>
          <p:cNvPr id="145" name="Image"/>
          <p:cNvSpPr>
            <a:spLocks noGrp="1"/>
          </p:cNvSpPr>
          <p:nvPr>
            <p:ph type="pic" sz="quarter" idx="13"/>
          </p:nvPr>
        </p:nvSpPr>
        <p:spPr>
          <a:xfrm>
            <a:off x="254000" y="8826500"/>
            <a:ext cx="2755900" cy="762000"/>
          </a:xfrm>
          <a:prstGeom prst="rect">
            <a:avLst/>
          </a:prstGeom>
        </p:spPr>
        <p:txBody>
          <a:bodyPr lIns="91439" tIns="45719" rIns="91439" bIns="45719" anchor="t">
            <a:noAutofit/>
          </a:bodyPr>
          <a:lstStyle/>
          <a:p>
            <a:endParaRPr/>
          </a:p>
        </p:txBody>
      </p:sp>
      <p:sp>
        <p:nvSpPr>
          <p:cNvPr id="146" name="Title Text"/>
          <p:cNvSpPr txBox="1">
            <a:spLocks noGrp="1"/>
          </p:cNvSpPr>
          <p:nvPr>
            <p:ph type="title"/>
          </p:nvPr>
        </p:nvSpPr>
        <p:spPr>
          <a:xfrm>
            <a:off x="254000" y="4013200"/>
            <a:ext cx="12496800" cy="1016000"/>
          </a:xfrm>
          <a:prstGeom prst="rect">
            <a:avLst/>
          </a:prstGeom>
        </p:spPr>
        <p:txBody>
          <a:bodyPr lIns="0" tIns="0" rIns="0" bIns="0">
            <a:noAutofit/>
          </a:bodyPr>
          <a:lstStyle>
            <a:lvl1pPr algn="l">
              <a:defRPr sz="6000">
                <a:solidFill>
                  <a:srgbClr val="2A6048"/>
                </a:solidFill>
                <a:latin typeface="Helvetica Neue Bold Condensed"/>
                <a:ea typeface="Helvetica Neue Bold Condensed"/>
                <a:cs typeface="Helvetica Neue Bold Condensed"/>
                <a:sym typeface="Helvetica Neue Bold Condensed"/>
              </a:defRPr>
            </a:lvl1pPr>
          </a:lstStyle>
          <a:p>
            <a:r>
              <a:t>Title Text</a:t>
            </a:r>
          </a:p>
        </p:txBody>
      </p:sp>
      <p:sp>
        <p:nvSpPr>
          <p:cNvPr id="147" name="Body Level One…"/>
          <p:cNvSpPr txBox="1">
            <a:spLocks noGrp="1"/>
          </p:cNvSpPr>
          <p:nvPr>
            <p:ph type="body" sz="quarter" idx="1"/>
          </p:nvPr>
        </p:nvSpPr>
        <p:spPr>
          <a:xfrm>
            <a:off x="254000" y="5029200"/>
            <a:ext cx="12496800" cy="698500"/>
          </a:xfrm>
          <a:prstGeom prst="rect">
            <a:avLst/>
          </a:prstGeom>
        </p:spPr>
        <p:txBody>
          <a:bodyPr lIns="0" tIns="0" rIns="0" bIns="0">
            <a:noAutofit/>
          </a:bodyPr>
          <a:lstStyle>
            <a:lvl1pPr marL="0" indent="0">
              <a:spcBef>
                <a:spcPts val="0"/>
              </a:spcBef>
              <a:buClrTx/>
              <a:buSzTx/>
              <a:buFont typeface="Lucida Grande"/>
              <a:buNone/>
              <a:defRPr>
                <a:solidFill>
                  <a:srgbClr val="4F87C3"/>
                </a:solidFill>
                <a:latin typeface="Baskerville"/>
                <a:ea typeface="Baskerville"/>
                <a:cs typeface="Baskerville"/>
                <a:sym typeface="Baskerville"/>
              </a:defRPr>
            </a:lvl1pPr>
            <a:lvl2pPr marL="0" indent="0">
              <a:spcBef>
                <a:spcPts val="0"/>
              </a:spcBef>
              <a:buClrTx/>
              <a:buSzTx/>
              <a:buNone/>
              <a:defRPr sz="3600">
                <a:solidFill>
                  <a:srgbClr val="4F87C3"/>
                </a:solidFill>
                <a:latin typeface="Baskerville"/>
                <a:ea typeface="Baskerville"/>
                <a:cs typeface="Baskerville"/>
                <a:sym typeface="Baskerville"/>
              </a:defRPr>
            </a:lvl2pPr>
            <a:lvl3pPr marL="0" indent="0">
              <a:spcBef>
                <a:spcPts val="0"/>
              </a:spcBef>
              <a:buClrTx/>
              <a:buSzTx/>
              <a:buNone/>
              <a:defRPr>
                <a:solidFill>
                  <a:srgbClr val="4F87C3"/>
                </a:solidFill>
                <a:latin typeface="Baskerville"/>
                <a:ea typeface="Baskerville"/>
                <a:cs typeface="Baskerville"/>
                <a:sym typeface="Baskerville"/>
              </a:defRPr>
            </a:lvl3pPr>
            <a:lvl4pPr marL="0" indent="0">
              <a:spcBef>
                <a:spcPts val="0"/>
              </a:spcBef>
              <a:buClrTx/>
              <a:buSzTx/>
              <a:buNone/>
              <a:defRPr>
                <a:solidFill>
                  <a:srgbClr val="4F87C3"/>
                </a:solidFill>
                <a:latin typeface="Baskerville"/>
                <a:ea typeface="Baskerville"/>
                <a:cs typeface="Baskerville"/>
                <a:sym typeface="Baskerville"/>
              </a:defRPr>
            </a:lvl4pPr>
            <a:lvl5pPr marL="0" indent="0">
              <a:spcBef>
                <a:spcPts val="0"/>
              </a:spcBef>
              <a:buClrTx/>
              <a:buSzTx/>
              <a:buNone/>
              <a:defRPr>
                <a:solidFill>
                  <a:srgbClr val="4F87C3"/>
                </a:solidFill>
                <a:latin typeface="Baskerville"/>
                <a:ea typeface="Baskerville"/>
                <a:cs typeface="Baskerville"/>
                <a:sym typeface="Baskerville"/>
              </a:defRPr>
            </a:lvl5pPr>
          </a:lstStyle>
          <a:p>
            <a:r>
              <a:t>Body Level One</a:t>
            </a:r>
          </a:p>
          <a:p>
            <a:pPr lvl="1"/>
            <a:r>
              <a:t>Body Level Two</a:t>
            </a:r>
          </a:p>
          <a:p>
            <a:pPr lvl="2"/>
            <a:r>
              <a:t>Body Level Three</a:t>
            </a:r>
          </a:p>
          <a:p>
            <a:pPr lvl="3"/>
            <a:r>
              <a:t>Body Level Four</a:t>
            </a:r>
          </a:p>
          <a:p>
            <a:pPr lvl="4"/>
            <a:r>
              <a:t>Body Level Five</a:t>
            </a:r>
          </a:p>
        </p:txBody>
      </p:sp>
      <p:sp>
        <p:nvSpPr>
          <p:cNvPr id="148" name="Slide Number"/>
          <p:cNvSpPr txBox="1">
            <a:spLocks noGrp="1"/>
          </p:cNvSpPr>
          <p:nvPr>
            <p:ph type="sldNum" sz="quarter" idx="2"/>
          </p:nvPr>
        </p:nvSpPr>
        <p:spPr>
          <a:xfrm>
            <a:off x="12699999" y="9410700"/>
            <a:ext cx="309373" cy="337211"/>
          </a:xfrm>
          <a:prstGeom prst="rect">
            <a:avLst/>
          </a:prstGeom>
        </p:spPr>
        <p:txBody>
          <a:bodyPr/>
          <a:lstStyle>
            <a:lvl1pPr>
              <a:defRPr>
                <a:solidFill>
                  <a:srgbClr val="606060"/>
                </a:solidFill>
                <a:latin typeface="Helvetica Neue Bold Condensed"/>
                <a:ea typeface="Helvetica Neue Bold Condensed"/>
                <a:cs typeface="Helvetica Neue Bold Condensed"/>
                <a:sym typeface="Helvetica Neue Bold Condensed"/>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lank - Middle">
    <p:spTree>
      <p:nvGrpSpPr>
        <p:cNvPr id="1" name=""/>
        <p:cNvGrpSpPr/>
        <p:nvPr/>
      </p:nvGrpSpPr>
      <p:grpSpPr>
        <a:xfrm>
          <a:off x="0" y="0"/>
          <a:ext cx="0" cy="0"/>
          <a:chOff x="0" y="0"/>
          <a:chExt cx="0" cy="0"/>
        </a:xfrm>
      </p:grpSpPr>
      <p:sp>
        <p:nvSpPr>
          <p:cNvPr id="155" name="Rectangle"/>
          <p:cNvSpPr/>
          <p:nvPr/>
        </p:nvSpPr>
        <p:spPr>
          <a:xfrm>
            <a:off x="0" y="1130300"/>
            <a:ext cx="13004800" cy="7493000"/>
          </a:xfrm>
          <a:prstGeom prst="rect">
            <a:avLst/>
          </a:prstGeom>
          <a:solidFill>
            <a:srgbClr val="444444">
              <a:alpha val="25000"/>
            </a:srgbClr>
          </a:solidFill>
          <a:ln w="12700">
            <a:miter lim="400000"/>
          </a:ln>
        </p:spPr>
        <p:txBody>
          <a:bodyPr lIns="50800" tIns="50800" rIns="50800" bIns="50800" anchor="ctr"/>
          <a:lstStyle/>
          <a:p>
            <a:pPr>
              <a:defRPr sz="3600" b="0">
                <a:latin typeface="Helvetica Neue Bold Condensed"/>
                <a:ea typeface="Helvetica Neue Bold Condensed"/>
                <a:cs typeface="Helvetica Neue Bold Condensed"/>
                <a:sym typeface="Helvetica Neue Bold Condensed"/>
              </a:defRPr>
            </a:pPr>
            <a:endParaRPr/>
          </a:p>
        </p:txBody>
      </p:sp>
      <p:sp>
        <p:nvSpPr>
          <p:cNvPr id="156" name="Slide Number"/>
          <p:cNvSpPr txBox="1">
            <a:spLocks noGrp="1"/>
          </p:cNvSpPr>
          <p:nvPr>
            <p:ph type="sldNum" sz="quarter" idx="2"/>
          </p:nvPr>
        </p:nvSpPr>
        <p:spPr>
          <a:xfrm>
            <a:off x="12704064" y="9410700"/>
            <a:ext cx="309373" cy="337211"/>
          </a:xfrm>
          <a:prstGeom prst="rect">
            <a:avLst/>
          </a:prstGeom>
        </p:spPr>
        <p:txBody>
          <a:bodyPr/>
          <a:lstStyle>
            <a:lvl1pPr>
              <a:defRPr>
                <a:solidFill>
                  <a:srgbClr val="606060"/>
                </a:solidFill>
                <a:latin typeface="Helvetica Neue Bold Condensed"/>
                <a:ea typeface="Helvetica Neue Bold Condensed"/>
                <a:cs typeface="Helvetica Neue Bold Condensed"/>
                <a:sym typeface="Helvetica Neue Bold Condensed"/>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63" name="Title Text"/>
          <p:cNvSpPr txBox="1">
            <a:spLocks noGrp="1"/>
          </p:cNvSpPr>
          <p:nvPr>
            <p:ph type="title"/>
          </p:nvPr>
        </p:nvSpPr>
        <p:spPr>
          <a:xfrm>
            <a:off x="1270000" y="254000"/>
            <a:ext cx="10464800" cy="2438400"/>
          </a:xfrm>
          <a:prstGeom prst="rect">
            <a:avLst/>
          </a:prstGeom>
        </p:spPr>
        <p:txBody>
          <a:bodyPr>
            <a:noAutofit/>
          </a:bodyPr>
          <a:lstStyle>
            <a:lvl1pPr>
              <a:defRPr sz="8400">
                <a:latin typeface="Gill Sans"/>
                <a:ea typeface="Gill Sans"/>
                <a:cs typeface="Gill Sans"/>
                <a:sym typeface="Gill Sans"/>
              </a:defRPr>
            </a:lvl1pPr>
          </a:lstStyle>
          <a:p>
            <a:r>
              <a:t>Title Text</a:t>
            </a:r>
          </a:p>
        </p:txBody>
      </p:sp>
      <p:sp>
        <p:nvSpPr>
          <p:cNvPr id="164" name="Body Level One…"/>
          <p:cNvSpPr txBox="1">
            <a:spLocks noGrp="1"/>
          </p:cNvSpPr>
          <p:nvPr>
            <p:ph type="body" idx="1"/>
          </p:nvPr>
        </p:nvSpPr>
        <p:spPr>
          <a:xfrm>
            <a:off x="1270000" y="2768600"/>
            <a:ext cx="10464800" cy="5715000"/>
          </a:xfrm>
          <a:prstGeom prst="rect">
            <a:avLst/>
          </a:prstGeom>
        </p:spPr>
        <p:txBody>
          <a:bodyPr>
            <a:noAutofit/>
          </a:bodyPr>
          <a:lstStyle>
            <a:lvl1pPr marL="889000" indent="-571500">
              <a:spcBef>
                <a:spcPts val="2400"/>
              </a:spcBef>
              <a:buClrTx/>
              <a:buSzPct val="171000"/>
              <a:defRPr sz="4200">
                <a:latin typeface="Gill Sans"/>
                <a:ea typeface="Gill Sans"/>
                <a:cs typeface="Gill Sans"/>
                <a:sym typeface="Gill Sans"/>
              </a:defRPr>
            </a:lvl1pPr>
            <a:lvl2pPr marL="1333500" indent="-571500">
              <a:spcBef>
                <a:spcPts val="2400"/>
              </a:spcBef>
              <a:buClrTx/>
              <a:buSzPct val="171000"/>
              <a:defRPr sz="4200">
                <a:latin typeface="Gill Sans"/>
                <a:ea typeface="Gill Sans"/>
                <a:cs typeface="Gill Sans"/>
                <a:sym typeface="Gill Sans"/>
              </a:defRPr>
            </a:lvl2pPr>
            <a:lvl3pPr marL="1778000" indent="-571500">
              <a:spcBef>
                <a:spcPts val="2400"/>
              </a:spcBef>
              <a:buClrTx/>
              <a:buSzPct val="171000"/>
              <a:defRPr sz="4200">
                <a:latin typeface="Gill Sans"/>
                <a:ea typeface="Gill Sans"/>
                <a:cs typeface="Gill Sans"/>
                <a:sym typeface="Gill Sans"/>
              </a:defRPr>
            </a:lvl3pPr>
            <a:lvl4pPr marL="2222500" indent="-571500">
              <a:spcBef>
                <a:spcPts val="2400"/>
              </a:spcBef>
              <a:buClrTx/>
              <a:buSzPct val="171000"/>
              <a:defRPr sz="4200">
                <a:latin typeface="Gill Sans"/>
                <a:ea typeface="Gill Sans"/>
                <a:cs typeface="Gill Sans"/>
                <a:sym typeface="Gill Sans"/>
              </a:defRPr>
            </a:lvl4pPr>
            <a:lvl5pPr marL="2667000" indent="-571500">
              <a:spcBef>
                <a:spcPts val="2400"/>
              </a:spcBef>
              <a:buClrTx/>
              <a:buSzPct val="171000"/>
              <a:defRPr sz="42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65" name="Slide Number"/>
          <p:cNvSpPr txBox="1">
            <a:spLocks noGrp="1"/>
          </p:cNvSpPr>
          <p:nvPr>
            <p:ph type="sldNum" sz="quarter" idx="2"/>
          </p:nvPr>
        </p:nvSpPr>
        <p:spPr>
          <a:xfrm>
            <a:off x="6324600" y="9258300"/>
            <a:ext cx="342900" cy="368300"/>
          </a:xfrm>
          <a:prstGeom prst="rect">
            <a:avLst/>
          </a:prstGeom>
        </p:spPr>
        <p:txBody>
          <a:bodyPr anchor="b"/>
          <a:lstStyle>
            <a:lvl1pPr>
              <a:defRPr sz="1800">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172" name="Rectangle"/>
          <p:cNvSpPr/>
          <p:nvPr/>
        </p:nvSpPr>
        <p:spPr>
          <a:xfrm>
            <a:off x="0" y="1130300"/>
            <a:ext cx="13004800" cy="7493000"/>
          </a:xfrm>
          <a:prstGeom prst="rect">
            <a:avLst/>
          </a:prstGeom>
          <a:solidFill>
            <a:srgbClr val="444444">
              <a:alpha val="25000"/>
            </a:srgbClr>
          </a:solidFill>
          <a:ln w="12700">
            <a:miter lim="400000"/>
          </a:ln>
        </p:spPr>
        <p:txBody>
          <a:bodyPr lIns="50800" tIns="50800" rIns="50800" bIns="50800" anchor="ctr"/>
          <a:lstStyle/>
          <a:p>
            <a:pPr>
              <a:defRPr sz="3600" b="0">
                <a:latin typeface="Helvetica Neue Bold Condensed"/>
                <a:ea typeface="Helvetica Neue Bold Condensed"/>
                <a:cs typeface="Helvetica Neue Bold Condensed"/>
                <a:sym typeface="Helvetica Neue Bold Condensed"/>
              </a:defRPr>
            </a:pPr>
            <a:endParaRPr/>
          </a:p>
        </p:txBody>
      </p:sp>
      <p:sp>
        <p:nvSpPr>
          <p:cNvPr id="173" name="Image"/>
          <p:cNvSpPr>
            <a:spLocks noGrp="1"/>
          </p:cNvSpPr>
          <p:nvPr>
            <p:ph type="pic" sz="quarter" idx="13"/>
          </p:nvPr>
        </p:nvSpPr>
        <p:spPr>
          <a:xfrm>
            <a:off x="254000" y="8826500"/>
            <a:ext cx="2755900" cy="762000"/>
          </a:xfrm>
          <a:prstGeom prst="rect">
            <a:avLst/>
          </a:prstGeom>
        </p:spPr>
        <p:txBody>
          <a:bodyPr lIns="91439" tIns="45719" rIns="91439" bIns="45719" anchor="t">
            <a:noAutofit/>
          </a:bodyPr>
          <a:lstStyle/>
          <a:p>
            <a:endParaRPr/>
          </a:p>
        </p:txBody>
      </p:sp>
      <p:sp>
        <p:nvSpPr>
          <p:cNvPr id="174" name="Title Text"/>
          <p:cNvSpPr txBox="1">
            <a:spLocks noGrp="1"/>
          </p:cNvSpPr>
          <p:nvPr>
            <p:ph type="title"/>
          </p:nvPr>
        </p:nvSpPr>
        <p:spPr>
          <a:xfrm>
            <a:off x="254000" y="4013200"/>
            <a:ext cx="12496800" cy="1016000"/>
          </a:xfrm>
          <a:prstGeom prst="rect">
            <a:avLst/>
          </a:prstGeom>
        </p:spPr>
        <p:txBody>
          <a:bodyPr lIns="0" tIns="0" rIns="0" bIns="0">
            <a:noAutofit/>
          </a:bodyPr>
          <a:lstStyle>
            <a:lvl1pPr algn="l">
              <a:defRPr sz="6000">
                <a:solidFill>
                  <a:srgbClr val="2A6048"/>
                </a:solidFill>
                <a:effectLst>
                  <a:outerShdw blurRad="12700" dist="63500" dir="18900000" rotWithShape="0">
                    <a:srgbClr val="000000"/>
                  </a:outerShdw>
                </a:effectLst>
                <a:latin typeface="Helvetica Neue Bold Condensed"/>
                <a:ea typeface="Helvetica Neue Bold Condensed"/>
                <a:cs typeface="Helvetica Neue Bold Condensed"/>
                <a:sym typeface="Helvetica Neue Bold Condensed"/>
              </a:defRPr>
            </a:lvl1pPr>
          </a:lstStyle>
          <a:p>
            <a:r>
              <a:t>Title Text</a:t>
            </a:r>
          </a:p>
        </p:txBody>
      </p:sp>
      <p:sp>
        <p:nvSpPr>
          <p:cNvPr id="175" name="Body Level One…"/>
          <p:cNvSpPr txBox="1">
            <a:spLocks noGrp="1"/>
          </p:cNvSpPr>
          <p:nvPr>
            <p:ph type="body" sz="quarter" idx="1"/>
          </p:nvPr>
        </p:nvSpPr>
        <p:spPr>
          <a:xfrm>
            <a:off x="254000" y="5029200"/>
            <a:ext cx="12496800" cy="698500"/>
          </a:xfrm>
          <a:prstGeom prst="rect">
            <a:avLst/>
          </a:prstGeom>
        </p:spPr>
        <p:txBody>
          <a:bodyPr lIns="0" tIns="0" rIns="0" bIns="0">
            <a:noAutofit/>
          </a:bodyPr>
          <a:lstStyle>
            <a:lvl1pPr marL="0" indent="0">
              <a:spcBef>
                <a:spcPts val="0"/>
              </a:spcBef>
              <a:buClrTx/>
              <a:buSzTx/>
              <a:buFont typeface="Lucida Grande"/>
              <a:buNone/>
              <a:defRPr>
                <a:solidFill>
                  <a:srgbClr val="4F87C3"/>
                </a:solidFill>
                <a:latin typeface="Baskerville"/>
                <a:ea typeface="Baskerville"/>
                <a:cs typeface="Baskerville"/>
                <a:sym typeface="Baskerville"/>
              </a:defRPr>
            </a:lvl1pPr>
            <a:lvl2pPr marL="0" indent="0">
              <a:spcBef>
                <a:spcPts val="0"/>
              </a:spcBef>
              <a:buClrTx/>
              <a:buSzTx/>
              <a:buNone/>
              <a:defRPr sz="3600">
                <a:solidFill>
                  <a:srgbClr val="4F87C3"/>
                </a:solidFill>
                <a:latin typeface="Baskerville"/>
                <a:ea typeface="Baskerville"/>
                <a:cs typeface="Baskerville"/>
                <a:sym typeface="Baskerville"/>
              </a:defRPr>
            </a:lvl2pPr>
            <a:lvl3pPr marL="0" indent="0">
              <a:spcBef>
                <a:spcPts val="0"/>
              </a:spcBef>
              <a:buClrTx/>
              <a:buSzTx/>
              <a:buNone/>
              <a:defRPr>
                <a:solidFill>
                  <a:srgbClr val="4F87C3"/>
                </a:solidFill>
                <a:latin typeface="Baskerville"/>
                <a:ea typeface="Baskerville"/>
                <a:cs typeface="Baskerville"/>
                <a:sym typeface="Baskerville"/>
              </a:defRPr>
            </a:lvl3pPr>
            <a:lvl4pPr marL="0" indent="0">
              <a:spcBef>
                <a:spcPts val="0"/>
              </a:spcBef>
              <a:buClrTx/>
              <a:buSzTx/>
              <a:buNone/>
              <a:defRPr>
                <a:solidFill>
                  <a:srgbClr val="4F87C3"/>
                </a:solidFill>
                <a:latin typeface="Baskerville"/>
                <a:ea typeface="Baskerville"/>
                <a:cs typeface="Baskerville"/>
                <a:sym typeface="Baskerville"/>
              </a:defRPr>
            </a:lvl4pPr>
            <a:lvl5pPr marL="0" indent="0">
              <a:spcBef>
                <a:spcPts val="0"/>
              </a:spcBef>
              <a:buClrTx/>
              <a:buSzTx/>
              <a:buNone/>
              <a:defRPr>
                <a:solidFill>
                  <a:srgbClr val="4F87C3"/>
                </a:solidFill>
                <a:latin typeface="Baskerville"/>
                <a:ea typeface="Baskerville"/>
                <a:cs typeface="Baskerville"/>
                <a:sym typeface="Baskerville"/>
              </a:defRPr>
            </a:lvl5pPr>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xfrm>
            <a:off x="12699999" y="9410700"/>
            <a:ext cx="309373" cy="337211"/>
          </a:xfrm>
          <a:prstGeom prst="rect">
            <a:avLst/>
          </a:prstGeom>
        </p:spPr>
        <p:txBody>
          <a:bodyPr/>
          <a:lstStyle>
            <a:lvl1pPr>
              <a:defRPr>
                <a:solidFill>
                  <a:srgbClr val="606060"/>
                </a:solidFill>
                <a:latin typeface="Helvetica Neue Bold Condensed"/>
                <a:ea typeface="Helvetica Neue Bold Condensed"/>
                <a:cs typeface="Helvetica Neue Bold Condensed"/>
                <a:sym typeface="Helvetica Neue Bold Condensed"/>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647700" y="508000"/>
            <a:ext cx="12369801" cy="6142538"/>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lstStyle/>
          <a:p>
            <a:r>
              <a:t>Title Text</a:t>
            </a:r>
          </a:p>
        </p:txBody>
      </p:sp>
      <p:sp>
        <p:nvSpPr>
          <p:cNvPr id="22" name="Body Level One…"/>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83" name="Title Text"/>
          <p:cNvSpPr txBox="1">
            <a:spLocks noGrp="1"/>
          </p:cNvSpPr>
          <p:nvPr>
            <p:ph type="title"/>
          </p:nvPr>
        </p:nvSpPr>
        <p:spPr>
          <a:xfrm>
            <a:off x="1270000" y="254000"/>
            <a:ext cx="10464800" cy="2438400"/>
          </a:xfrm>
          <a:prstGeom prst="rect">
            <a:avLst/>
          </a:prstGeom>
        </p:spPr>
        <p:txBody>
          <a:bodyPr/>
          <a:lstStyle>
            <a:lvl1pPr>
              <a:defRPr>
                <a:latin typeface="Helvetica Light"/>
                <a:ea typeface="Helvetica Light"/>
                <a:cs typeface="Helvetica Light"/>
                <a:sym typeface="Helvetica Light"/>
              </a:defRPr>
            </a:lvl1pPr>
          </a:lstStyle>
          <a:p>
            <a:r>
              <a:t>Title Text</a:t>
            </a:r>
          </a:p>
        </p:txBody>
      </p:sp>
      <p:sp>
        <p:nvSpPr>
          <p:cNvPr id="184" name="Body Level One…"/>
          <p:cNvSpPr txBox="1">
            <a:spLocks noGrp="1"/>
          </p:cNvSpPr>
          <p:nvPr>
            <p:ph type="body" idx="1"/>
          </p:nvPr>
        </p:nvSpPr>
        <p:spPr>
          <a:xfrm>
            <a:off x="1270000" y="2768600"/>
            <a:ext cx="10464800" cy="5715000"/>
          </a:xfrm>
          <a:prstGeom prst="rect">
            <a:avLst/>
          </a:prstGeom>
        </p:spPr>
        <p:txBody>
          <a:bodyPr/>
          <a:lstStyle>
            <a:lvl1pPr marL="511342" indent="-511342">
              <a:spcBef>
                <a:spcPts val="4800"/>
              </a:spcBef>
              <a:buClrTx/>
              <a:buSzPct val="100000"/>
              <a:defRPr sz="3400">
                <a:latin typeface="Helvetica Neue Bold Condensed"/>
                <a:ea typeface="Helvetica Neue Bold Condensed"/>
                <a:cs typeface="Helvetica Neue Bold Condensed"/>
                <a:sym typeface="Helvetica Neue Bold Condensed"/>
              </a:defRPr>
            </a:lvl1pPr>
            <a:lvl2pPr marL="1082842" indent="-511342">
              <a:spcBef>
                <a:spcPts val="4800"/>
              </a:spcBef>
              <a:buClrTx/>
              <a:buSzPct val="100000"/>
              <a:defRPr sz="3400">
                <a:latin typeface="Helvetica Neue Bold Condensed"/>
                <a:ea typeface="Helvetica Neue Bold Condensed"/>
                <a:cs typeface="Helvetica Neue Bold Condensed"/>
                <a:sym typeface="Helvetica Neue Bold Condensed"/>
              </a:defRPr>
            </a:lvl2pPr>
            <a:lvl3pPr marL="1654342" indent="-511342">
              <a:spcBef>
                <a:spcPts val="4800"/>
              </a:spcBef>
              <a:buClrTx/>
              <a:buSzPct val="100000"/>
              <a:defRPr sz="3400">
                <a:latin typeface="Helvetica Neue Bold Condensed"/>
                <a:ea typeface="Helvetica Neue Bold Condensed"/>
                <a:cs typeface="Helvetica Neue Bold Condensed"/>
                <a:sym typeface="Helvetica Neue Bold Condensed"/>
              </a:defRPr>
            </a:lvl3pPr>
            <a:lvl4pPr marL="2225842" indent="-511342">
              <a:spcBef>
                <a:spcPts val="4800"/>
              </a:spcBef>
              <a:buClrTx/>
              <a:buSzPct val="100000"/>
              <a:defRPr sz="3400">
                <a:latin typeface="Helvetica Neue Bold Condensed"/>
                <a:ea typeface="Helvetica Neue Bold Condensed"/>
                <a:cs typeface="Helvetica Neue Bold Condensed"/>
                <a:sym typeface="Helvetica Neue Bold Condensed"/>
              </a:defRPr>
            </a:lvl4pPr>
            <a:lvl5pPr marL="2797342" indent="-511342">
              <a:spcBef>
                <a:spcPts val="4800"/>
              </a:spcBef>
              <a:buClrTx/>
              <a:buSzPct val="100000"/>
              <a:defRPr sz="3400">
                <a:latin typeface="Helvetica Neue Bold Condensed"/>
                <a:ea typeface="Helvetica Neue Bold Condensed"/>
                <a:cs typeface="Helvetica Neue Bold Condensed"/>
                <a:sym typeface="Helvetica Neue Bold Condensed"/>
              </a:defRPr>
            </a:lvl5pPr>
          </a:lstStyle>
          <a:p>
            <a:r>
              <a:t>Body Level One</a:t>
            </a:r>
          </a:p>
          <a:p>
            <a:pPr lvl="1"/>
            <a:r>
              <a:t>Body Level Two</a:t>
            </a:r>
          </a:p>
          <a:p>
            <a:pPr lvl="2"/>
            <a:r>
              <a:t>Body Level Three</a:t>
            </a:r>
          </a:p>
          <a:p>
            <a:pPr lvl="3"/>
            <a:r>
              <a:t>Body Level Four</a:t>
            </a:r>
          </a:p>
          <a:p>
            <a:pPr lvl="4"/>
            <a:r>
              <a:t>Body Level Five</a:t>
            </a:r>
          </a:p>
        </p:txBody>
      </p:sp>
      <p:sp>
        <p:nvSpPr>
          <p:cNvPr id="185" name="Slide Number"/>
          <p:cNvSpPr txBox="1">
            <a:spLocks noGrp="1"/>
          </p:cNvSpPr>
          <p:nvPr>
            <p:ph type="sldNum" sz="quarter" idx="2"/>
          </p:nvPr>
        </p:nvSpPr>
        <p:spPr>
          <a:xfrm>
            <a:off x="6311798" y="9258300"/>
            <a:ext cx="368504" cy="381000"/>
          </a:xfrm>
          <a:prstGeom prst="rect">
            <a:avLst/>
          </a:prstGeom>
        </p:spPr>
        <p:txBody>
          <a:bodyPr/>
          <a:lstStyle>
            <a:lvl1pPr>
              <a:defRPr sz="18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92" name="Title Text"/>
          <p:cNvSpPr txBox="1">
            <a:spLocks noGrp="1"/>
          </p:cNvSpPr>
          <p:nvPr>
            <p:ph type="title"/>
          </p:nvPr>
        </p:nvSpPr>
        <p:spPr>
          <a:xfrm>
            <a:off x="1270000" y="254000"/>
            <a:ext cx="10464800" cy="2438400"/>
          </a:xfrm>
          <a:prstGeom prst="rect">
            <a:avLst/>
          </a:prstGeom>
        </p:spPr>
        <p:txBody>
          <a:bodyPr/>
          <a:lstStyle>
            <a:lvl1pPr algn="l">
              <a:defRPr sz="6000">
                <a:solidFill>
                  <a:srgbClr val="51AD85"/>
                </a:solidFill>
                <a:effectLst>
                  <a:outerShdw blurRad="12700" dist="63500" dir="18900000" rotWithShape="0">
                    <a:srgbClr val="000000"/>
                  </a:outerShdw>
                </a:effectLst>
                <a:latin typeface="Helvetica Neue Bold Condensed"/>
                <a:ea typeface="Helvetica Neue Bold Condensed"/>
                <a:cs typeface="Helvetica Neue Bold Condensed"/>
                <a:sym typeface="Helvetica Neue Bold Condensed"/>
              </a:defRPr>
            </a:lvl1pPr>
          </a:lstStyle>
          <a:p>
            <a:r>
              <a:t>Title Text</a:t>
            </a:r>
          </a:p>
        </p:txBody>
      </p:sp>
      <p:sp>
        <p:nvSpPr>
          <p:cNvPr id="193" name="Body Level One…"/>
          <p:cNvSpPr txBox="1">
            <a:spLocks noGrp="1"/>
          </p:cNvSpPr>
          <p:nvPr>
            <p:ph type="body" idx="1"/>
          </p:nvPr>
        </p:nvSpPr>
        <p:spPr>
          <a:xfrm>
            <a:off x="1270000" y="2768600"/>
            <a:ext cx="10464800" cy="5715000"/>
          </a:xfrm>
          <a:prstGeom prst="rect">
            <a:avLst/>
          </a:prstGeom>
        </p:spPr>
        <p:txBody>
          <a:bodyPr/>
          <a:lstStyle>
            <a:lvl1pPr marL="511342" indent="-511342">
              <a:spcBef>
                <a:spcPts val="4800"/>
              </a:spcBef>
              <a:buClrTx/>
              <a:buSzPct val="100000"/>
              <a:defRPr sz="3400">
                <a:latin typeface="Helvetica Neue Bold Condensed"/>
                <a:ea typeface="Helvetica Neue Bold Condensed"/>
                <a:cs typeface="Helvetica Neue Bold Condensed"/>
                <a:sym typeface="Helvetica Neue Bold Condensed"/>
              </a:defRPr>
            </a:lvl1pPr>
            <a:lvl2pPr marL="1082842" indent="-511342">
              <a:spcBef>
                <a:spcPts val="4800"/>
              </a:spcBef>
              <a:buClrTx/>
              <a:buSzPct val="100000"/>
              <a:defRPr sz="3400">
                <a:latin typeface="Helvetica Neue Bold Condensed"/>
                <a:ea typeface="Helvetica Neue Bold Condensed"/>
                <a:cs typeface="Helvetica Neue Bold Condensed"/>
                <a:sym typeface="Helvetica Neue Bold Condensed"/>
              </a:defRPr>
            </a:lvl2pPr>
            <a:lvl3pPr marL="1654342" indent="-511342">
              <a:spcBef>
                <a:spcPts val="4800"/>
              </a:spcBef>
              <a:buClrTx/>
              <a:buSzPct val="100000"/>
              <a:defRPr sz="3400">
                <a:latin typeface="Helvetica Neue Bold Condensed"/>
                <a:ea typeface="Helvetica Neue Bold Condensed"/>
                <a:cs typeface="Helvetica Neue Bold Condensed"/>
                <a:sym typeface="Helvetica Neue Bold Condensed"/>
              </a:defRPr>
            </a:lvl3pPr>
            <a:lvl4pPr marL="2225842" indent="-511342">
              <a:spcBef>
                <a:spcPts val="4800"/>
              </a:spcBef>
              <a:buClrTx/>
              <a:buSzPct val="100000"/>
              <a:defRPr sz="3400">
                <a:latin typeface="Helvetica Neue Bold Condensed"/>
                <a:ea typeface="Helvetica Neue Bold Condensed"/>
                <a:cs typeface="Helvetica Neue Bold Condensed"/>
                <a:sym typeface="Helvetica Neue Bold Condensed"/>
              </a:defRPr>
            </a:lvl4pPr>
            <a:lvl5pPr marL="2797342" indent="-511342">
              <a:spcBef>
                <a:spcPts val="4800"/>
              </a:spcBef>
              <a:buClrTx/>
              <a:buSzPct val="100000"/>
              <a:defRPr sz="3400">
                <a:latin typeface="Helvetica Neue Bold Condensed"/>
                <a:ea typeface="Helvetica Neue Bold Condensed"/>
                <a:cs typeface="Helvetica Neue Bold Condensed"/>
                <a:sym typeface="Helvetica Neue Bold Condensed"/>
              </a:defRPr>
            </a:lvl5pPr>
          </a:lstStyle>
          <a:p>
            <a:r>
              <a:t>Body Level One</a:t>
            </a:r>
          </a:p>
          <a:p>
            <a:pPr lvl="1"/>
            <a:r>
              <a:t>Body Level Two</a:t>
            </a:r>
          </a:p>
          <a:p>
            <a:pPr lvl="2"/>
            <a:r>
              <a:t>Body Level Three</a:t>
            </a:r>
          </a:p>
          <a:p>
            <a:pPr lvl="3"/>
            <a:r>
              <a:t>Body Level Four</a:t>
            </a:r>
          </a:p>
          <a:p>
            <a:pPr lvl="4"/>
            <a:r>
              <a:t>Body Level Five</a:t>
            </a:r>
          </a:p>
        </p:txBody>
      </p:sp>
      <p:sp>
        <p:nvSpPr>
          <p:cNvPr id="194" name="Slide Number"/>
          <p:cNvSpPr txBox="1">
            <a:spLocks noGrp="1"/>
          </p:cNvSpPr>
          <p:nvPr>
            <p:ph type="sldNum" sz="quarter" idx="2"/>
          </p:nvPr>
        </p:nvSpPr>
        <p:spPr>
          <a:xfrm>
            <a:off x="6311798" y="9258300"/>
            <a:ext cx="368504" cy="381000"/>
          </a:xfrm>
          <a:prstGeom prst="rect">
            <a:avLst/>
          </a:prstGeom>
        </p:spPr>
        <p:txBody>
          <a:bodyPr/>
          <a:lstStyle>
            <a:lvl1pPr>
              <a:defRPr sz="18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201" name="Title Text"/>
          <p:cNvSpPr txBox="1">
            <a:spLocks noGrp="1"/>
          </p:cNvSpPr>
          <p:nvPr>
            <p:ph type="title"/>
          </p:nvPr>
        </p:nvSpPr>
        <p:spPr>
          <a:xfrm>
            <a:off x="1270000" y="254000"/>
            <a:ext cx="10464800" cy="2438400"/>
          </a:xfrm>
          <a:prstGeom prst="rect">
            <a:avLst/>
          </a:prstGeom>
        </p:spPr>
        <p:txBody>
          <a:bodyPr/>
          <a:lstStyle>
            <a:lvl1pPr>
              <a:defRPr>
                <a:latin typeface="Helvetica Light"/>
                <a:ea typeface="Helvetica Light"/>
                <a:cs typeface="Helvetica Light"/>
                <a:sym typeface="Helvetica Light"/>
              </a:defRPr>
            </a:lvl1pPr>
          </a:lstStyle>
          <a:p>
            <a:r>
              <a:t>Title Text</a:t>
            </a:r>
          </a:p>
        </p:txBody>
      </p:sp>
      <p:sp>
        <p:nvSpPr>
          <p:cNvPr id="202" name="Slide Number"/>
          <p:cNvSpPr txBox="1">
            <a:spLocks noGrp="1"/>
          </p:cNvSpPr>
          <p:nvPr>
            <p:ph type="sldNum" sz="quarter" idx="2"/>
          </p:nvPr>
        </p:nvSpPr>
        <p:spPr>
          <a:xfrm>
            <a:off x="6311798" y="9258300"/>
            <a:ext cx="368504" cy="381000"/>
          </a:xfrm>
          <a:prstGeom prst="rect">
            <a:avLst/>
          </a:prstGeom>
        </p:spPr>
        <p:txBody>
          <a:bodyPr/>
          <a:lstStyle>
            <a:lvl1pPr>
              <a:defRPr sz="1800">
                <a:latin typeface="Helvetica Light"/>
                <a:ea typeface="Helvetica Light"/>
                <a:cs typeface="Helvetica Light"/>
                <a:sym typeface="Helvetica Light"/>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209" name="Rectangle"/>
          <p:cNvSpPr/>
          <p:nvPr/>
        </p:nvSpPr>
        <p:spPr>
          <a:xfrm>
            <a:off x="0" y="1130300"/>
            <a:ext cx="13004800" cy="7493000"/>
          </a:xfrm>
          <a:prstGeom prst="rect">
            <a:avLst/>
          </a:prstGeom>
          <a:solidFill>
            <a:srgbClr val="444444">
              <a:alpha val="25000"/>
            </a:srgbClr>
          </a:solidFill>
          <a:ln w="12700">
            <a:miter lim="400000"/>
          </a:ln>
        </p:spPr>
        <p:txBody>
          <a:bodyPr lIns="50800" tIns="50800" rIns="50800" bIns="50800" anchor="ctr"/>
          <a:lstStyle/>
          <a:p>
            <a:pPr>
              <a:defRPr sz="3600" b="0">
                <a:latin typeface="Helvetica Neue Bold Condensed"/>
                <a:ea typeface="Helvetica Neue Bold Condensed"/>
                <a:cs typeface="Helvetica Neue Bold Condensed"/>
                <a:sym typeface="Helvetica Neue Bold Condensed"/>
              </a:defRPr>
            </a:pPr>
            <a:endParaRPr/>
          </a:p>
        </p:txBody>
      </p:sp>
      <p:sp>
        <p:nvSpPr>
          <p:cNvPr id="210" name="Image"/>
          <p:cNvSpPr>
            <a:spLocks noGrp="1"/>
          </p:cNvSpPr>
          <p:nvPr>
            <p:ph type="pic" sz="quarter" idx="13"/>
          </p:nvPr>
        </p:nvSpPr>
        <p:spPr>
          <a:xfrm>
            <a:off x="254000" y="8826500"/>
            <a:ext cx="2755900" cy="762000"/>
          </a:xfrm>
          <a:prstGeom prst="rect">
            <a:avLst/>
          </a:prstGeom>
        </p:spPr>
        <p:txBody>
          <a:bodyPr lIns="91439" tIns="45719" rIns="91439" bIns="45719" anchor="t">
            <a:noAutofit/>
          </a:bodyPr>
          <a:lstStyle/>
          <a:p>
            <a:endParaRPr/>
          </a:p>
        </p:txBody>
      </p:sp>
      <p:sp>
        <p:nvSpPr>
          <p:cNvPr id="211" name="Title Text"/>
          <p:cNvSpPr txBox="1">
            <a:spLocks noGrp="1"/>
          </p:cNvSpPr>
          <p:nvPr>
            <p:ph type="title"/>
          </p:nvPr>
        </p:nvSpPr>
        <p:spPr>
          <a:xfrm>
            <a:off x="254000" y="4013200"/>
            <a:ext cx="12496800" cy="1016000"/>
          </a:xfrm>
          <a:prstGeom prst="rect">
            <a:avLst/>
          </a:prstGeom>
        </p:spPr>
        <p:txBody>
          <a:bodyPr lIns="0" tIns="0" rIns="0" bIns="0">
            <a:noAutofit/>
          </a:bodyPr>
          <a:lstStyle>
            <a:lvl1pPr algn="l">
              <a:defRPr sz="6000">
                <a:latin typeface="Helvetica Neue Bold Condensed"/>
                <a:ea typeface="Helvetica Neue Bold Condensed"/>
                <a:cs typeface="Helvetica Neue Bold Condensed"/>
                <a:sym typeface="Helvetica Neue Bold Condensed"/>
              </a:defRPr>
            </a:lvl1pPr>
          </a:lstStyle>
          <a:p>
            <a:r>
              <a:t>Title Text</a:t>
            </a:r>
          </a:p>
        </p:txBody>
      </p:sp>
      <p:sp>
        <p:nvSpPr>
          <p:cNvPr id="212" name="Body Level One…"/>
          <p:cNvSpPr txBox="1">
            <a:spLocks noGrp="1"/>
          </p:cNvSpPr>
          <p:nvPr>
            <p:ph type="body" sz="quarter" idx="1"/>
          </p:nvPr>
        </p:nvSpPr>
        <p:spPr>
          <a:xfrm>
            <a:off x="254000" y="5029200"/>
            <a:ext cx="12496800" cy="698500"/>
          </a:xfrm>
          <a:prstGeom prst="rect">
            <a:avLst/>
          </a:prstGeom>
        </p:spPr>
        <p:txBody>
          <a:bodyPr lIns="0" tIns="0" rIns="0" bIns="0">
            <a:noAutofit/>
          </a:bodyPr>
          <a:lstStyle>
            <a:lvl1pPr marL="0" indent="0">
              <a:spcBef>
                <a:spcPts val="2400"/>
              </a:spcBef>
              <a:buClrTx/>
              <a:buSzTx/>
              <a:buFont typeface="Lucida Grande"/>
              <a:buNone/>
              <a:defRPr sz="3800">
                <a:solidFill>
                  <a:srgbClr val="AAAAAA"/>
                </a:solidFill>
                <a:latin typeface="Baskerville"/>
                <a:ea typeface="Baskerville"/>
                <a:cs typeface="Baskerville"/>
                <a:sym typeface="Baskerville"/>
              </a:defRPr>
            </a:lvl1pPr>
            <a:lvl2pPr marL="0" indent="0">
              <a:spcBef>
                <a:spcPts val="2400"/>
              </a:spcBef>
              <a:buClrTx/>
              <a:buSzTx/>
              <a:buNone/>
              <a:defRPr sz="3600">
                <a:solidFill>
                  <a:srgbClr val="AAAAAA"/>
                </a:solidFill>
                <a:latin typeface="Baskerville"/>
                <a:ea typeface="Baskerville"/>
                <a:cs typeface="Baskerville"/>
                <a:sym typeface="Baskerville"/>
              </a:defRPr>
            </a:lvl2pPr>
            <a:lvl3pPr marL="0" indent="0">
              <a:spcBef>
                <a:spcPts val="2400"/>
              </a:spcBef>
              <a:buClrTx/>
              <a:buSzTx/>
              <a:buNone/>
              <a:defRPr>
                <a:solidFill>
                  <a:srgbClr val="AAAAAA"/>
                </a:solidFill>
                <a:latin typeface="Baskerville"/>
                <a:ea typeface="Baskerville"/>
                <a:cs typeface="Baskerville"/>
                <a:sym typeface="Baskerville"/>
              </a:defRPr>
            </a:lvl3pPr>
            <a:lvl4pPr marL="0" indent="0">
              <a:spcBef>
                <a:spcPts val="2400"/>
              </a:spcBef>
              <a:buClrTx/>
              <a:buSzTx/>
              <a:buNone/>
              <a:defRPr>
                <a:solidFill>
                  <a:srgbClr val="AAAAAA"/>
                </a:solidFill>
                <a:latin typeface="Baskerville"/>
                <a:ea typeface="Baskerville"/>
                <a:cs typeface="Baskerville"/>
                <a:sym typeface="Baskerville"/>
              </a:defRPr>
            </a:lvl4pPr>
            <a:lvl5pPr marL="0" indent="0">
              <a:spcBef>
                <a:spcPts val="2400"/>
              </a:spcBef>
              <a:buClrTx/>
              <a:buSzTx/>
              <a:buNone/>
              <a:defRPr>
                <a:solidFill>
                  <a:srgbClr val="AAAAAA"/>
                </a:solidFill>
                <a:latin typeface="Baskerville"/>
                <a:ea typeface="Baskerville"/>
                <a:cs typeface="Baskerville"/>
                <a:sym typeface="Baskerville"/>
              </a:defRPr>
            </a:lvl5pPr>
          </a:lstStyle>
          <a:p>
            <a:r>
              <a:t>Body Level One</a:t>
            </a:r>
          </a:p>
          <a:p>
            <a:pPr lvl="1"/>
            <a:r>
              <a:t>Body Level Two</a:t>
            </a:r>
          </a:p>
          <a:p>
            <a:pPr lvl="2"/>
            <a:r>
              <a:t>Body Level Three</a:t>
            </a:r>
          </a:p>
          <a:p>
            <a:pPr lvl="3"/>
            <a:r>
              <a:t>Body Level Four</a:t>
            </a:r>
          </a:p>
          <a:p>
            <a:pPr lvl="4"/>
            <a:r>
              <a:t>Body Level Five</a:t>
            </a:r>
          </a:p>
        </p:txBody>
      </p:sp>
      <p:sp>
        <p:nvSpPr>
          <p:cNvPr id="213" name="Slide Number"/>
          <p:cNvSpPr txBox="1">
            <a:spLocks noGrp="1"/>
          </p:cNvSpPr>
          <p:nvPr>
            <p:ph type="sldNum" sz="quarter" idx="2"/>
          </p:nvPr>
        </p:nvSpPr>
        <p:spPr>
          <a:xfrm>
            <a:off x="12699999" y="9410700"/>
            <a:ext cx="309373" cy="337211"/>
          </a:xfrm>
          <a:prstGeom prst="rect">
            <a:avLst/>
          </a:prstGeom>
        </p:spPr>
        <p:txBody>
          <a:bodyPr/>
          <a:lstStyle>
            <a:lvl1pPr>
              <a:defRPr>
                <a:solidFill>
                  <a:srgbClr val="606060"/>
                </a:solidFill>
                <a:latin typeface="Helvetica Neue Bold Condensed"/>
                <a:ea typeface="Helvetica Neue Bold Condensed"/>
                <a:cs typeface="Helvetica Neue Bold Condensed"/>
                <a:sym typeface="Helvetica Neue Bold Condensed"/>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idx="13"/>
          </p:nvPr>
        </p:nvSpPr>
        <p:spPr>
          <a:xfrm>
            <a:off x="2451058" y="-138499"/>
            <a:ext cx="13525502" cy="9017002"/>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idx="13"/>
          </p:nvPr>
        </p:nvSpPr>
        <p:spPr>
          <a:xfrm>
            <a:off x="4473575" y="2032000"/>
            <a:ext cx="10287000" cy="68580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buClrTx/>
              <a:defRPr sz="2800"/>
            </a:lvl1pPr>
            <a:lvl2pPr marL="685800" indent="-342900">
              <a:spcBef>
                <a:spcPts val="3200"/>
              </a:spcBef>
              <a:buClrTx/>
              <a:defRPr sz="2800"/>
            </a:lvl2pPr>
            <a:lvl3pPr marL="1028700" indent="-342900">
              <a:spcBef>
                <a:spcPts val="3200"/>
              </a:spcBef>
              <a:buClrTx/>
              <a:defRPr sz="2800"/>
            </a:lvl3pPr>
            <a:lvl4pPr marL="1371600" indent="-342900">
              <a:spcBef>
                <a:spcPts val="3200"/>
              </a:spcBef>
              <a:buClrTx/>
              <a:defRPr sz="2800"/>
            </a:lvl4pPr>
            <a:lvl5pPr marL="1714500" indent="-342900">
              <a:spcBef>
                <a:spcPts val="3200"/>
              </a:spcBef>
              <a:buClrTx/>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426200" y="4965700"/>
            <a:ext cx="5886450" cy="39243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37350" y="639233"/>
            <a:ext cx="5880100" cy="3920067"/>
          </a:xfrm>
          <a:prstGeom prst="rect">
            <a:avLst/>
          </a:prstGeom>
        </p:spPr>
        <p:txBody>
          <a:bodyPr lIns="91439" tIns="45719" rIns="91439" bIns="45719" anchor="t">
            <a:noAutofit/>
          </a:bodyPr>
          <a:lstStyle/>
          <a:p>
            <a:endParaRPr/>
          </a:p>
        </p:txBody>
      </p:sp>
      <p:sp>
        <p:nvSpPr>
          <p:cNvPr id="85" name="Image"/>
          <p:cNvSpPr>
            <a:spLocks noGrp="1"/>
          </p:cNvSpPr>
          <p:nvPr>
            <p:ph type="pic" idx="15"/>
          </p:nvPr>
        </p:nvSpPr>
        <p:spPr>
          <a:xfrm>
            <a:off x="-3400425" y="-127000"/>
            <a:ext cx="13525500" cy="90170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solidFill>
            <a:srgbClr val="FFFFFF"/>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solidFill>
            <a:srgbClr val="FFFFFF"/>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solidFill>
            <a:srgbClr val="FFFFFF"/>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solidFill>
            <a:srgbClr val="FFFFFF"/>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solidFill>
            <a:srgbClr val="FFFFFF"/>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solidFill>
            <a:srgbClr val="FFFFFF"/>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solidFill>
            <a:srgbClr val="FFFFFF"/>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solidFill>
            <a:srgbClr val="FFFFFF"/>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solidFill>
            <a:srgbClr val="FFFFFF"/>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solidFill>
            <a:srgbClr val="FFFFFF"/>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The Widest Wisdom"/>
          <p:cNvSpPr txBox="1">
            <a:spLocks noGrp="1"/>
          </p:cNvSpPr>
          <p:nvPr>
            <p:ph type="title"/>
          </p:nvPr>
        </p:nvSpPr>
        <p:spPr>
          <a:xfrm>
            <a:off x="1270000" y="560265"/>
            <a:ext cx="10464800" cy="3302000"/>
          </a:xfrm>
          <a:prstGeom prst="rect">
            <a:avLst/>
          </a:prstGeom>
        </p:spPr>
        <p:txBody>
          <a:bodyPr>
            <a:normAutofit/>
          </a:bodyPr>
          <a:lstStyle/>
          <a:p>
            <a:pPr defTabSz="110489">
              <a:defRPr sz="7308"/>
            </a:pPr>
            <a:endParaRPr dirty="0"/>
          </a:p>
          <a:p>
            <a:pPr defTabSz="110489">
              <a:defRPr sz="7308"/>
            </a:pPr>
            <a:r>
              <a:rPr dirty="0"/>
              <a:t>The Widest Wisdom</a:t>
            </a:r>
          </a:p>
        </p:txBody>
      </p:sp>
      <p:sp>
        <p:nvSpPr>
          <p:cNvPr id="223" name="Understanding the Christian Doctrine of Creation"/>
          <p:cNvSpPr txBox="1">
            <a:spLocks noGrp="1"/>
          </p:cNvSpPr>
          <p:nvPr>
            <p:ph type="body" sz="quarter" idx="1"/>
          </p:nvPr>
        </p:nvSpPr>
        <p:spPr>
          <a:xfrm>
            <a:off x="1270000" y="3625850"/>
            <a:ext cx="10464800" cy="1711570"/>
          </a:xfrm>
          <a:prstGeom prst="rect">
            <a:avLst/>
          </a:prstGeom>
        </p:spPr>
        <p:txBody>
          <a:bodyPr>
            <a:normAutofit/>
          </a:bodyPr>
          <a:lstStyle/>
          <a:p>
            <a:pPr defTabSz="449833">
              <a:defRPr sz="2772"/>
            </a:pPr>
            <a:endParaRPr lang="en-US" dirty="0"/>
          </a:p>
          <a:p>
            <a:pPr defTabSz="449833">
              <a:defRPr sz="2772"/>
            </a:pPr>
            <a:endParaRPr dirty="0"/>
          </a:p>
          <a:p>
            <a:pPr defTabSz="449833">
              <a:defRPr sz="4004"/>
            </a:pPr>
            <a:r>
              <a:rPr dirty="0"/>
              <a:t>Understanding the Christian Doctrine of Creation</a:t>
            </a:r>
          </a:p>
        </p:txBody>
      </p:sp>
      <p:sp>
        <p:nvSpPr>
          <p:cNvPr id="224" name="Christopher Baglow, Ph.D.…"/>
          <p:cNvSpPr/>
          <p:nvPr/>
        </p:nvSpPr>
        <p:spPr>
          <a:xfrm>
            <a:off x="4218644" y="6369050"/>
            <a:ext cx="4572001" cy="1524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defRPr b="0">
                <a:latin typeface="Gill Sans"/>
                <a:ea typeface="Gill Sans"/>
                <a:cs typeface="Gill Sans"/>
                <a:sym typeface="Gill Sans"/>
              </a:defRPr>
            </a:pPr>
            <a:r>
              <a:t>Christopher Baglow, Ph.D.</a:t>
            </a:r>
          </a:p>
          <a:p>
            <a:pPr>
              <a:defRPr b="0">
                <a:latin typeface="Gill Sans"/>
                <a:ea typeface="Gill Sans"/>
                <a:cs typeface="Gill Sans"/>
                <a:sym typeface="Gill Sans"/>
              </a:defRPr>
            </a:pPr>
            <a:r>
              <a:t>McGrath Institute for Church Life University of Notre Dame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The Implications of Creation cum Libertate"/>
          <p:cNvSpPr txBox="1">
            <a:spLocks noGrp="1"/>
          </p:cNvSpPr>
          <p:nvPr>
            <p:ph type="title"/>
          </p:nvPr>
        </p:nvSpPr>
        <p:spPr>
          <a:xfrm>
            <a:off x="1270000" y="1070633"/>
            <a:ext cx="10464800" cy="2847383"/>
          </a:xfrm>
          <a:prstGeom prst="rect">
            <a:avLst/>
          </a:prstGeom>
        </p:spPr>
        <p:txBody>
          <a:bodyPr/>
          <a:lstStyle/>
          <a:p>
            <a:pPr>
              <a:defRPr sz="4400"/>
            </a:pPr>
            <a:r>
              <a:t>The Implications of Creation </a:t>
            </a:r>
            <a:r>
              <a:rPr i="1"/>
              <a:t>cum Libertate</a:t>
            </a:r>
          </a:p>
        </p:txBody>
      </p:sp>
      <p:sp>
        <p:nvSpPr>
          <p:cNvPr id="256" name="God is free to create or not to create…"/>
          <p:cNvSpPr txBox="1">
            <a:spLocks noGrp="1"/>
          </p:cNvSpPr>
          <p:nvPr>
            <p:ph type="body" sz="half" idx="1"/>
          </p:nvPr>
        </p:nvSpPr>
        <p:spPr>
          <a:xfrm>
            <a:off x="1543050" y="3928613"/>
            <a:ext cx="9918700" cy="4279901"/>
          </a:xfrm>
          <a:prstGeom prst="rect">
            <a:avLst/>
          </a:prstGeom>
        </p:spPr>
        <p:txBody>
          <a:bodyPr anchor="t">
            <a:normAutofit/>
          </a:bodyPr>
          <a:lstStyle/>
          <a:p>
            <a:pPr marL="702310" indent="-451484" defTabSz="461518">
              <a:spcBef>
                <a:spcPts val="1800"/>
              </a:spcBef>
              <a:defRPr sz="3318"/>
            </a:pPr>
            <a:r>
              <a:t>God is free to create or not to create</a:t>
            </a:r>
          </a:p>
          <a:p>
            <a:pPr marL="702310" indent="-451484" defTabSz="461518">
              <a:spcBef>
                <a:spcPts val="1800"/>
              </a:spcBef>
              <a:defRPr sz="3318"/>
            </a:pPr>
            <a:r>
              <a:t>God is not forced to create the “best possible universe”</a:t>
            </a:r>
          </a:p>
          <a:p>
            <a:pPr marL="702310" indent="-451484" defTabSz="461518">
              <a:spcBef>
                <a:spcPts val="1800"/>
              </a:spcBef>
              <a:defRPr sz="3318"/>
            </a:pPr>
            <a:r>
              <a:t>The “best possible universe” is a concept without content</a:t>
            </a:r>
          </a:p>
          <a:p>
            <a:pPr marL="702310" indent="-451484" defTabSz="461518">
              <a:spcBef>
                <a:spcPts val="1800"/>
              </a:spcBef>
              <a:defRPr sz="3318"/>
            </a:pPr>
            <a:r>
              <a:t>The act of creation is perfect; the actual creation is not</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8" name="download-1.jpg" descr="download-1.jpg"/>
          <p:cNvPicPr>
            <a:picLocks noChangeAspect="1"/>
          </p:cNvPicPr>
          <p:nvPr/>
        </p:nvPicPr>
        <p:blipFill>
          <a:blip r:embed="rId2">
            <a:extLst/>
          </a:blip>
          <a:stretch>
            <a:fillRect/>
          </a:stretch>
        </p:blipFill>
        <p:spPr>
          <a:xfrm>
            <a:off x="3696493" y="1397793"/>
            <a:ext cx="5611814" cy="5611814"/>
          </a:xfrm>
          <a:prstGeom prst="rect">
            <a:avLst/>
          </a:prstGeom>
          <a:ln w="12700">
            <a:miter lim="400000"/>
          </a:ln>
        </p:spPr>
      </p:pic>
      <p:sp>
        <p:nvSpPr>
          <p:cNvPr id="259" name="In the core of the Trinity the Father laughs and gives birth to the Son. The Son laughs back at the Father and gives birth to the Spirit. The whole Trinity laughs and gives birth to us.…"/>
          <p:cNvSpPr txBox="1"/>
          <p:nvPr/>
        </p:nvSpPr>
        <p:spPr>
          <a:xfrm>
            <a:off x="1221680" y="7501092"/>
            <a:ext cx="10561440" cy="23968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defTabSz="457200">
              <a:defRPr sz="3000" b="0">
                <a:latin typeface="Times"/>
                <a:ea typeface="Times"/>
                <a:cs typeface="Times"/>
                <a:sym typeface="Times"/>
              </a:defRPr>
            </a:pPr>
            <a:r>
              <a:t>In the core of the Trinity the Father laughs and gives birth to the Son. The Son laughs back at the Father and gives birth to the Spirit. The whole Trinity laughs and gives birth to us.       </a:t>
            </a:r>
          </a:p>
          <a:p>
            <a:pPr algn="r" defTabSz="457200">
              <a:defRPr sz="3000" b="0">
                <a:latin typeface="Times"/>
                <a:ea typeface="Times"/>
                <a:cs typeface="Times"/>
                <a:sym typeface="Times"/>
              </a:defRPr>
            </a:pPr>
            <a:r>
              <a:t>-Meister Eckhart</a:t>
            </a:r>
            <a:endParaRPr>
              <a:latin typeface="Times New Roman"/>
              <a:ea typeface="Times New Roman"/>
              <a:cs typeface="Times New Roman"/>
              <a:sym typeface="Times New Roman"/>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When a person’s love is caused by the goodness of the one he loves, then that person loves out of justice - it is just that he love such a person. When, however, love causes goodness in the beloved, then it is a love springing from mercy. The love with which God loves us produces goodness in us; hence mercy is… the root of divine love……"/>
          <p:cNvSpPr txBox="1">
            <a:spLocks noGrp="1"/>
          </p:cNvSpPr>
          <p:nvPr>
            <p:ph type="body" sz="half" idx="4294967295"/>
          </p:nvPr>
        </p:nvSpPr>
        <p:spPr>
          <a:xfrm>
            <a:off x="84859" y="1729558"/>
            <a:ext cx="6635905" cy="6985001"/>
          </a:xfrm>
          <a:prstGeom prst="rect">
            <a:avLst/>
          </a:prstGeom>
        </p:spPr>
        <p:txBody>
          <a:bodyPr lIns="0" tIns="0" rIns="0" bIns="0"/>
          <a:lstStyle/>
          <a:p>
            <a:pPr marL="0" indent="0" algn="r" defTabSz="368045">
              <a:spcBef>
                <a:spcPts val="3000"/>
              </a:spcBef>
              <a:buClrTx/>
              <a:buSzTx/>
              <a:buNone/>
              <a:defRPr sz="3024" b="1">
                <a:solidFill>
                  <a:srgbClr val="51AD85"/>
                </a:solidFill>
                <a:effectLst>
                  <a:outerShdw blurRad="8001" dist="40005" dir="18900000" rotWithShape="0">
                    <a:srgbClr val="000000"/>
                  </a:outerShdw>
                </a:effectLst>
              </a:defRPr>
            </a:pPr>
            <a:r>
              <a:t>When a person’s love is</a:t>
            </a:r>
            <a:r>
              <a:rPr>
                <a:solidFill>
                  <a:srgbClr val="FFFB00"/>
                </a:solidFill>
              </a:rPr>
              <a:t> caused by the goodness</a:t>
            </a:r>
            <a:r>
              <a:t> of the one he loves, then that person loves out of </a:t>
            </a:r>
            <a:r>
              <a:rPr>
                <a:solidFill>
                  <a:srgbClr val="FFFB00"/>
                </a:solidFill>
              </a:rPr>
              <a:t>justice</a:t>
            </a:r>
            <a:r>
              <a:t> - it is just that he love such a person. When, however, </a:t>
            </a:r>
            <a:r>
              <a:rPr>
                <a:solidFill>
                  <a:srgbClr val="FFFB00"/>
                </a:solidFill>
              </a:rPr>
              <a:t>love causes goodness</a:t>
            </a:r>
            <a:r>
              <a:t> in the beloved, then it is a love springing from </a:t>
            </a:r>
            <a:r>
              <a:rPr>
                <a:solidFill>
                  <a:srgbClr val="FFFB00"/>
                </a:solidFill>
              </a:rPr>
              <a:t>mercy</a:t>
            </a:r>
            <a:r>
              <a:t>. The love with which God loves us produces goodness in us; </a:t>
            </a:r>
            <a:r>
              <a:rPr>
                <a:solidFill>
                  <a:srgbClr val="FFFB00"/>
                </a:solidFill>
              </a:rPr>
              <a:t>hence mercy is… </a:t>
            </a:r>
            <a:r>
              <a:rPr i="1">
                <a:solidFill>
                  <a:srgbClr val="FFFB00"/>
                </a:solidFill>
              </a:rPr>
              <a:t>the root of divine love…</a:t>
            </a:r>
            <a:endParaRPr i="1"/>
          </a:p>
          <a:p>
            <a:pPr marL="0" indent="0" algn="r" defTabSz="368045">
              <a:spcBef>
                <a:spcPts val="3000"/>
              </a:spcBef>
              <a:buClrTx/>
              <a:buSzTx/>
              <a:buNone/>
              <a:defRPr sz="3024" b="1">
                <a:solidFill>
                  <a:srgbClr val="51AD85"/>
                </a:solidFill>
                <a:effectLst>
                  <a:outerShdw blurRad="8001" dist="40005" dir="18900000" rotWithShape="0">
                    <a:srgbClr val="000000"/>
                  </a:outerShdw>
                </a:effectLst>
              </a:defRPr>
            </a:pPr>
            <a:r>
              <a:t>St. Thomas Aquinas, </a:t>
            </a:r>
            <a:r>
              <a:rPr i="1"/>
              <a:t>In Eph. </a:t>
            </a:r>
            <a:r>
              <a:t>2.2 </a:t>
            </a:r>
            <a:endParaRPr sz="756"/>
          </a:p>
          <a:p>
            <a:pPr marL="0" indent="0" algn="r" defTabSz="368045">
              <a:spcBef>
                <a:spcPts val="3000"/>
              </a:spcBef>
              <a:buClrTx/>
              <a:buSzTx/>
              <a:buNone/>
              <a:defRPr sz="3024" b="1">
                <a:solidFill>
                  <a:srgbClr val="51AD85"/>
                </a:solidFill>
                <a:effectLst>
                  <a:outerShdw blurRad="8001" dist="40005" dir="18900000" rotWithShape="0">
                    <a:srgbClr val="000000"/>
                  </a:outerShdw>
                </a:effectLst>
              </a:defRPr>
            </a:pPr>
            <a:r>
              <a:t>                                </a:t>
            </a:r>
          </a:p>
        </p:txBody>
      </p:sp>
      <p:pic>
        <p:nvPicPr>
          <p:cNvPr id="262" name="St-thomas-aquinas-small.jpg" descr="St-thomas-aquinas-small.jpg"/>
          <p:cNvPicPr>
            <a:picLocks noChangeAspect="1"/>
          </p:cNvPicPr>
          <p:nvPr/>
        </p:nvPicPr>
        <p:blipFill>
          <a:blip r:embed="rId2">
            <a:extLst/>
          </a:blip>
          <a:stretch>
            <a:fillRect/>
          </a:stretch>
        </p:blipFill>
        <p:spPr>
          <a:xfrm>
            <a:off x="7368411" y="764182"/>
            <a:ext cx="5476205" cy="8225354"/>
          </a:xfrm>
          <a:prstGeom prst="rect">
            <a:avLst/>
          </a:prstGeom>
          <a:ln w="12700">
            <a:miter lim="400000"/>
          </a:ln>
        </p:spPr>
      </p:pic>
      <p:sp>
        <p:nvSpPr>
          <p:cNvPr id="263" name="Creation ex Trinitate"/>
          <p:cNvSpPr txBox="1">
            <a:spLocks noGrp="1"/>
          </p:cNvSpPr>
          <p:nvPr>
            <p:ph type="title" idx="4294967295"/>
          </p:nvPr>
        </p:nvSpPr>
        <p:spPr>
          <a:xfrm>
            <a:off x="254000" y="254000"/>
            <a:ext cx="12496800" cy="889000"/>
          </a:xfrm>
          <a:prstGeom prst="rect">
            <a:avLst/>
          </a:prstGeom>
        </p:spPr>
        <p:txBody>
          <a:bodyPr lIns="0" tIns="0" rIns="0" bIns="0"/>
          <a:lstStyle/>
          <a:p>
            <a:pPr algn="l" defTabSz="566674">
              <a:defRPr sz="5820">
                <a:solidFill>
                  <a:srgbClr val="51AD85"/>
                </a:solidFill>
                <a:effectLst>
                  <a:outerShdw blurRad="12319" dist="61595" dir="18900000" rotWithShape="0">
                    <a:srgbClr val="000000"/>
                  </a:outerShdw>
                </a:effectLst>
                <a:latin typeface="Helvetica Neue Bold Condensed"/>
                <a:ea typeface="Helvetica Neue Bold Condensed"/>
                <a:cs typeface="Helvetica Neue Bold Condensed"/>
                <a:sym typeface="Helvetica Neue Bold Condensed"/>
              </a:defRPr>
            </a:pPr>
            <a:r>
              <a:t>Creation ex Trinitate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5" name="tumblr_m6hsgux7b41ru71nzo1_1280.jpg" descr="tumblr_m6hsgux7b41ru71nzo1_1280.jpg"/>
          <p:cNvPicPr>
            <a:picLocks noChangeAspect="1"/>
          </p:cNvPicPr>
          <p:nvPr/>
        </p:nvPicPr>
        <p:blipFill>
          <a:blip r:embed="rId2">
            <a:extLst/>
          </a:blip>
          <a:stretch>
            <a:fillRect/>
          </a:stretch>
        </p:blipFill>
        <p:spPr>
          <a:xfrm>
            <a:off x="0" y="0"/>
            <a:ext cx="13004800" cy="9753600"/>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6" name="tumblr_m6hsgux7b41ru71nzo1_1280.jpg" descr="tumblr_m6hsgux7b41ru71nzo1_1280.jpg"/>
          <p:cNvPicPr>
            <a:picLocks noChangeAspect="1"/>
          </p:cNvPicPr>
          <p:nvPr/>
        </p:nvPicPr>
        <p:blipFill>
          <a:blip r:embed="rId2">
            <a:extLst/>
          </a:blip>
          <a:stretch>
            <a:fillRect/>
          </a:stretch>
        </p:blipFill>
        <p:spPr>
          <a:xfrm>
            <a:off x="0" y="0"/>
            <a:ext cx="13004800" cy="9753600"/>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8" name="6173556894_6630e9737b_z.jpg" descr="6173556894_6630e9737b_z.jpg"/>
          <p:cNvPicPr>
            <a:picLocks noChangeAspect="1"/>
          </p:cNvPicPr>
          <p:nvPr/>
        </p:nvPicPr>
        <p:blipFill>
          <a:blip r:embed="rId2">
            <a:extLst/>
          </a:blip>
          <a:stretch>
            <a:fillRect/>
          </a:stretch>
        </p:blipFill>
        <p:spPr>
          <a:xfrm>
            <a:off x="2803467" y="1259195"/>
            <a:ext cx="7397866" cy="6600210"/>
          </a:xfrm>
          <a:prstGeom prst="rect">
            <a:avLst/>
          </a:prstGeom>
          <a:ln w="12700">
            <a:miter lim="400000"/>
          </a:ln>
        </p:spPr>
      </p:pic>
      <p:sp>
        <p:nvSpPr>
          <p:cNvPr id="229" name="A Jatravartid Specimen"/>
          <p:cNvSpPr txBox="1"/>
          <p:nvPr/>
        </p:nvSpPr>
        <p:spPr>
          <a:xfrm>
            <a:off x="4749190" y="7992720"/>
            <a:ext cx="3506420" cy="4610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 Jatravartid Specimen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Defeating Jatravartid Sneezeology:"/>
          <p:cNvSpPr txBox="1">
            <a:spLocks noGrp="1"/>
          </p:cNvSpPr>
          <p:nvPr>
            <p:ph type="title"/>
          </p:nvPr>
        </p:nvSpPr>
        <p:spPr>
          <a:xfrm>
            <a:off x="1270000" y="1070633"/>
            <a:ext cx="10464800" cy="2847383"/>
          </a:xfrm>
          <a:prstGeom prst="rect">
            <a:avLst/>
          </a:prstGeom>
        </p:spPr>
        <p:txBody>
          <a:bodyPr/>
          <a:lstStyle/>
          <a:p>
            <a:r>
              <a:t>Defeating Jatravartid Sneezeology:</a:t>
            </a:r>
          </a:p>
        </p:txBody>
      </p:sp>
      <p:sp>
        <p:nvSpPr>
          <p:cNvPr id="232" name="Creation out of nothing…"/>
          <p:cNvSpPr txBox="1">
            <a:spLocks noGrp="1"/>
          </p:cNvSpPr>
          <p:nvPr>
            <p:ph type="body" sz="half" idx="1"/>
          </p:nvPr>
        </p:nvSpPr>
        <p:spPr>
          <a:xfrm>
            <a:off x="1543050" y="3928613"/>
            <a:ext cx="9918700" cy="4279901"/>
          </a:xfrm>
          <a:prstGeom prst="rect">
            <a:avLst/>
          </a:prstGeom>
        </p:spPr>
        <p:txBody>
          <a:bodyPr anchor="t">
            <a:normAutofit/>
          </a:bodyPr>
          <a:lstStyle/>
          <a:p>
            <a:r>
              <a:t>Creation </a:t>
            </a:r>
            <a:r>
              <a:rPr i="1"/>
              <a:t>out of nothing</a:t>
            </a:r>
          </a:p>
          <a:p>
            <a:r>
              <a:t>Creation </a:t>
            </a:r>
            <a:r>
              <a:rPr i="1"/>
              <a:t>with time</a:t>
            </a:r>
          </a:p>
          <a:p>
            <a:r>
              <a:t>Creation </a:t>
            </a:r>
            <a:r>
              <a:rPr i="1"/>
              <a:t>with freedom</a:t>
            </a:r>
          </a:p>
          <a:p>
            <a:r>
              <a:t>Creation </a:t>
            </a:r>
            <a:r>
              <a:rPr i="1"/>
              <a:t>by the Trinity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 name="cusa-nicolas-de-1.jpg" descr="cusa-nicolas-de-1.jpg"/>
          <p:cNvPicPr>
            <a:picLocks noChangeAspect="1"/>
          </p:cNvPicPr>
          <p:nvPr/>
        </p:nvPicPr>
        <p:blipFill>
          <a:blip r:embed="rId2">
            <a:extLst/>
          </a:blip>
          <a:stretch>
            <a:fillRect/>
          </a:stretch>
        </p:blipFill>
        <p:spPr>
          <a:xfrm>
            <a:off x="1212989" y="1346176"/>
            <a:ext cx="4241621" cy="5880148"/>
          </a:xfrm>
          <a:prstGeom prst="rect">
            <a:avLst/>
          </a:prstGeom>
          <a:ln w="12700">
            <a:miter lim="400000"/>
          </a:ln>
        </p:spPr>
      </p:pic>
      <p:sp>
        <p:nvSpPr>
          <p:cNvPr id="235" name="Nicholas of Cusa"/>
          <p:cNvSpPr txBox="1"/>
          <p:nvPr/>
        </p:nvSpPr>
        <p:spPr>
          <a:xfrm>
            <a:off x="2043581" y="7510120"/>
            <a:ext cx="2580437" cy="4610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Nicholas of Cusa</a:t>
            </a:r>
          </a:p>
        </p:txBody>
      </p:sp>
      <p:pic>
        <p:nvPicPr>
          <p:cNvPr id="236" name="Image" descr="Image"/>
          <p:cNvPicPr>
            <a:picLocks noChangeAspect="1"/>
          </p:cNvPicPr>
          <p:nvPr/>
        </p:nvPicPr>
        <p:blipFill>
          <a:blip r:embed="rId3">
            <a:extLst/>
          </a:blip>
          <a:stretch>
            <a:fillRect/>
          </a:stretch>
        </p:blipFill>
        <p:spPr>
          <a:xfrm>
            <a:off x="7019240" y="1459035"/>
            <a:ext cx="4766360" cy="5880149"/>
          </a:xfrm>
          <a:prstGeom prst="rect">
            <a:avLst/>
          </a:prstGeom>
          <a:ln w="12700">
            <a:miter lim="400000"/>
          </a:ln>
        </p:spPr>
      </p:pic>
      <p:sp>
        <p:nvSpPr>
          <p:cNvPr id="237" name="G.K. Chesterton"/>
          <p:cNvSpPr txBox="1"/>
          <p:nvPr/>
        </p:nvSpPr>
        <p:spPr>
          <a:xfrm>
            <a:off x="8182305" y="7510120"/>
            <a:ext cx="2440230" cy="4610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G.K. Chesterton</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Richard Lewontin"/>
          <p:cNvSpPr txBox="1"/>
          <p:nvPr/>
        </p:nvSpPr>
        <p:spPr>
          <a:xfrm>
            <a:off x="1836113" y="7510120"/>
            <a:ext cx="2665173" cy="4610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Richard Lewontin</a:t>
            </a:r>
          </a:p>
        </p:txBody>
      </p:sp>
      <p:sp>
        <p:nvSpPr>
          <p:cNvPr id="240" name="Christopher Hitchens"/>
          <p:cNvSpPr txBox="1"/>
          <p:nvPr/>
        </p:nvSpPr>
        <p:spPr>
          <a:xfrm>
            <a:off x="7671714" y="7510120"/>
            <a:ext cx="3207412" cy="4610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Christopher Hitchens</a:t>
            </a:r>
          </a:p>
        </p:txBody>
      </p:sp>
      <p:pic>
        <p:nvPicPr>
          <p:cNvPr id="241" name="r_lewontin_teach_small.jpg" descr="r_lewontin_teach_small.jpg"/>
          <p:cNvPicPr>
            <a:picLocks noChangeAspect="1"/>
          </p:cNvPicPr>
          <p:nvPr/>
        </p:nvPicPr>
        <p:blipFill>
          <a:blip r:embed="rId2">
            <a:extLst/>
          </a:blip>
          <a:stretch>
            <a:fillRect/>
          </a:stretch>
        </p:blipFill>
        <p:spPr>
          <a:xfrm>
            <a:off x="882699" y="2006600"/>
            <a:ext cx="4572001" cy="5321300"/>
          </a:xfrm>
          <a:prstGeom prst="rect">
            <a:avLst/>
          </a:prstGeom>
          <a:ln w="12700">
            <a:miter lim="400000"/>
          </a:ln>
        </p:spPr>
      </p:pic>
      <p:pic>
        <p:nvPicPr>
          <p:cNvPr id="242" name="download.jpg" descr="download.jpg"/>
          <p:cNvPicPr>
            <a:picLocks noChangeAspect="1"/>
          </p:cNvPicPr>
          <p:nvPr/>
        </p:nvPicPr>
        <p:blipFill>
          <a:blip r:embed="rId3">
            <a:extLst/>
          </a:blip>
          <a:stretch>
            <a:fillRect/>
          </a:stretch>
        </p:blipFill>
        <p:spPr>
          <a:xfrm>
            <a:off x="7181004" y="2149720"/>
            <a:ext cx="4188832" cy="5035060"/>
          </a:xfrm>
          <a:prstGeom prst="rect">
            <a:avLst/>
          </a:prstGeom>
          <a:ln w="76200">
            <a:solidFill>
              <a:srgbClr val="FFFFFF"/>
            </a:solidFill>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Rectangle"/>
          <p:cNvSpPr/>
          <p:nvPr/>
        </p:nvSpPr>
        <p:spPr>
          <a:xfrm>
            <a:off x="-22722" y="1321012"/>
            <a:ext cx="4420140" cy="7524919"/>
          </a:xfrm>
          <a:prstGeom prst="rect">
            <a:avLst/>
          </a:prstGeom>
          <a:solidFill>
            <a:srgbClr val="444444">
              <a:alpha val="75000"/>
            </a:srgbClr>
          </a:solidFill>
          <a:ln w="12700">
            <a:miter lim="400000"/>
          </a:ln>
        </p:spPr>
        <p:txBody>
          <a:bodyPr lIns="50800" tIns="50800" rIns="50800" bIns="50800" anchor="ctr"/>
          <a:lstStyle/>
          <a:p>
            <a:pPr>
              <a:defRPr sz="3600" b="0">
                <a:latin typeface="Helvetica Neue Bold Condensed"/>
                <a:ea typeface="Helvetica Neue Bold Condensed"/>
                <a:cs typeface="Helvetica Neue Bold Condensed"/>
                <a:sym typeface="Helvetica Neue Bold Condensed"/>
              </a:defRPr>
            </a:pPr>
            <a:endParaRPr/>
          </a:p>
        </p:txBody>
      </p:sp>
      <p:sp>
        <p:nvSpPr>
          <p:cNvPr id="245" name="“…the Genesis story is just one that happened to have been adopted by one particular tribe of Middle Eastern herders. It has no more special status than the belief of a particular West African tribe that the world was created from the excrement of ants.”…"/>
          <p:cNvSpPr txBox="1"/>
          <p:nvPr/>
        </p:nvSpPr>
        <p:spPr>
          <a:xfrm>
            <a:off x="22651" y="1300608"/>
            <a:ext cx="4329395" cy="75249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defTabSz="457200">
              <a:defRPr sz="3500" b="0">
                <a:latin typeface="Times"/>
                <a:ea typeface="Times"/>
                <a:cs typeface="Times"/>
                <a:sym typeface="Times"/>
              </a:defRPr>
            </a:pPr>
            <a:r>
              <a:t>“…the Genesis story is just one that happened to have been adopted by one particular tribe of Middle Eastern herders. It has no more special status than the belief of a particular West African tribe that the world was created from the excrement of ants.”</a:t>
            </a:r>
          </a:p>
          <a:p>
            <a:pPr algn="r" defTabSz="457200">
              <a:defRPr sz="3500" b="0">
                <a:latin typeface="Times"/>
                <a:ea typeface="Times"/>
                <a:cs typeface="Times"/>
                <a:sym typeface="Times"/>
              </a:defRPr>
            </a:pPr>
            <a:r>
              <a:t>-Richard Dawkins</a:t>
            </a:r>
            <a:endParaRPr>
              <a:latin typeface="Times New Roman"/>
              <a:ea typeface="Times New Roman"/>
              <a:cs typeface="Times New Roman"/>
              <a:sym typeface="Times New Roman"/>
            </a:endParaRPr>
          </a:p>
        </p:txBody>
      </p:sp>
      <p:pic>
        <p:nvPicPr>
          <p:cNvPr id="246" name="1477_254x191-1.jpg" descr="1477_254x191-1.jpg"/>
          <p:cNvPicPr>
            <a:picLocks noChangeAspect="1"/>
          </p:cNvPicPr>
          <p:nvPr/>
        </p:nvPicPr>
        <p:blipFill>
          <a:blip r:embed="rId2">
            <a:extLst/>
          </a:blip>
          <a:stretch>
            <a:fillRect/>
          </a:stretch>
        </p:blipFill>
        <p:spPr>
          <a:xfrm>
            <a:off x="4446567" y="1615404"/>
            <a:ext cx="9169699" cy="6895325"/>
          </a:xfrm>
          <a:prstGeom prst="rect">
            <a:avLst/>
          </a:prstGeom>
          <a:ln w="12700">
            <a:miter lim="400000"/>
          </a:ln>
        </p:spPr>
      </p:pic>
      <p:sp>
        <p:nvSpPr>
          <p:cNvPr id="247" name="Slide Number"/>
          <p:cNvSpPr txBox="1">
            <a:spLocks noGrp="1"/>
          </p:cNvSpPr>
          <p:nvPr>
            <p:ph type="sldNum" sz="quarter" idx="4294967295"/>
          </p:nvPr>
        </p:nvSpPr>
        <p:spPr>
          <a:xfrm>
            <a:off x="12704064" y="9410700"/>
            <a:ext cx="309372" cy="34290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a:solidFill>
                  <a:srgbClr val="606060"/>
                </a:solidFill>
                <a:latin typeface="Helvetica Neue Bold Condensed"/>
                <a:ea typeface="Helvetica Neue Bold Condensed"/>
                <a:cs typeface="Helvetica Neue Bold Condensed"/>
                <a:sym typeface="Helvetica Neue Bold Condensed"/>
              </a:defRPr>
            </a:lvl1pPr>
          </a:lstStyle>
          <a:p>
            <a:fld id="{86CB4B4D-7CA3-9044-876B-883B54F8677D}" type="slidenum">
              <a:t>7</a:t>
            </a:fld>
            <a:endParaRP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9" name="Image" descr="Image"/>
          <p:cNvPicPr>
            <a:picLocks noChangeAspect="1"/>
          </p:cNvPicPr>
          <p:nvPr/>
        </p:nvPicPr>
        <p:blipFill>
          <a:blip r:embed="rId2">
            <a:extLst/>
          </a:blip>
          <a:stretch>
            <a:fillRect/>
          </a:stretch>
        </p:blipFill>
        <p:spPr>
          <a:xfrm>
            <a:off x="674881" y="1649746"/>
            <a:ext cx="4633719" cy="6454108"/>
          </a:xfrm>
          <a:prstGeom prst="rect">
            <a:avLst/>
          </a:prstGeom>
          <a:ln w="12700">
            <a:miter lim="400000"/>
          </a:ln>
        </p:spPr>
      </p:pic>
      <p:sp>
        <p:nvSpPr>
          <p:cNvPr id="250" name="“So when people ask me if a god created the universe, I tell them the question itself makes no sense. Time didn’t exist before the Big Bang, so there is no time for God to make the universe in.”…"/>
          <p:cNvSpPr txBox="1"/>
          <p:nvPr/>
        </p:nvSpPr>
        <p:spPr>
          <a:xfrm>
            <a:off x="6198641" y="2447841"/>
            <a:ext cx="5796509" cy="48579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defTabSz="457200">
              <a:defRPr sz="3500" b="0">
                <a:latin typeface="Times"/>
                <a:ea typeface="Times"/>
                <a:cs typeface="Times"/>
                <a:sym typeface="Times"/>
              </a:defRPr>
            </a:pPr>
            <a:r>
              <a:t>“So when people ask me if a god created the universe, I tell them the question itself makes no sense. Time didn’t exist before the Big Bang, so there is no time for God to make the universe in.”</a:t>
            </a:r>
          </a:p>
          <a:p>
            <a:pPr algn="r" defTabSz="457200">
              <a:defRPr sz="3500" b="0">
                <a:latin typeface="Times"/>
                <a:ea typeface="Times"/>
                <a:cs typeface="Times"/>
                <a:sym typeface="Times"/>
              </a:defRPr>
            </a:pPr>
            <a:r>
              <a:t>-Stephen Hawking</a:t>
            </a:r>
            <a:endParaRPr>
              <a:latin typeface="Times New Roman"/>
              <a:ea typeface="Times New Roman"/>
              <a:cs typeface="Times New Roman"/>
              <a:sym typeface="Times New Roman"/>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2" name="hqdefault.jpg" descr="hqdefault.jpg"/>
          <p:cNvPicPr>
            <a:picLocks noChangeAspect="1"/>
          </p:cNvPicPr>
          <p:nvPr/>
        </p:nvPicPr>
        <p:blipFill>
          <a:blip r:embed="rId2">
            <a:extLst/>
          </a:blip>
          <a:stretch>
            <a:fillRect/>
          </a:stretch>
        </p:blipFill>
        <p:spPr>
          <a:xfrm>
            <a:off x="2642111" y="269081"/>
            <a:ext cx="7720578" cy="5790433"/>
          </a:xfrm>
          <a:prstGeom prst="rect">
            <a:avLst/>
          </a:prstGeom>
          <a:ln w="12700">
            <a:miter lim="400000"/>
          </a:ln>
        </p:spPr>
      </p:pic>
      <p:sp>
        <p:nvSpPr>
          <p:cNvPr id="253" name="We are not some casual and meaningless product of evolution. Each of us is the result of a thought of God. Each of us is willed. Each of us is loved. Each of us is necessary.…"/>
          <p:cNvSpPr txBox="1"/>
          <p:nvPr/>
        </p:nvSpPr>
        <p:spPr>
          <a:xfrm>
            <a:off x="1221680" y="6168941"/>
            <a:ext cx="10561440" cy="32577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defTabSz="457200">
              <a:defRPr sz="3500" b="0">
                <a:latin typeface="Times"/>
                <a:ea typeface="Times"/>
                <a:cs typeface="Times"/>
                <a:sym typeface="Times"/>
              </a:defRPr>
            </a:pPr>
            <a:r>
              <a:t>We are not some casual and meaningless product of evolution. Each of us is the result of a thought of God. Each of us is willed. Each of us is loved. Each of us is necessary.</a:t>
            </a:r>
          </a:p>
          <a:p>
            <a:pPr algn="r" defTabSz="457200">
              <a:defRPr sz="3500" b="0">
                <a:latin typeface="Times"/>
                <a:ea typeface="Times"/>
                <a:cs typeface="Times"/>
                <a:sym typeface="Times"/>
              </a:defRPr>
            </a:pPr>
            <a:r>
              <a:t>-Benedict XVI</a:t>
            </a:r>
            <a:endParaRPr>
              <a:latin typeface="Times New Roman"/>
              <a:ea typeface="Times New Roman"/>
              <a:cs typeface="Times New Roman"/>
              <a:sym typeface="Times New Roman"/>
            </a:endParaRPr>
          </a:p>
        </p:txBody>
      </p:sp>
    </p:spTree>
  </p:cSld>
  <p:clrMapOvr>
    <a:masterClrMapping/>
  </p:clrMapOvr>
  <p:transition spd="med"/>
</p:sld>
</file>

<file path=ppt/theme/theme1.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382</Words>
  <Application>Microsoft Macintosh PowerPoint</Application>
  <PresentationFormat>Custom</PresentationFormat>
  <Paragraphs>35</Paragraphs>
  <Slides>13</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Baskerville</vt:lpstr>
      <vt:lpstr>Gill Sans</vt:lpstr>
      <vt:lpstr>Helvetica Light</vt:lpstr>
      <vt:lpstr>Helvetica Neue</vt:lpstr>
      <vt:lpstr>Helvetica Neue Bold Condensed</vt:lpstr>
      <vt:lpstr>Helvetica Neue Light</vt:lpstr>
      <vt:lpstr>Helvetica Neue Medium</vt:lpstr>
      <vt:lpstr>Lucida Grande</vt:lpstr>
      <vt:lpstr>Times</vt:lpstr>
      <vt:lpstr>Times New Roman</vt:lpstr>
      <vt:lpstr>Black</vt:lpstr>
      <vt:lpstr> The Widest Wisdom</vt:lpstr>
      <vt:lpstr>PowerPoint Presentation</vt:lpstr>
      <vt:lpstr>PowerPoint Presentation</vt:lpstr>
      <vt:lpstr>Defeating Jatravartid Sneezeology:</vt:lpstr>
      <vt:lpstr>PowerPoint Presentation</vt:lpstr>
      <vt:lpstr>PowerPoint Presentation</vt:lpstr>
      <vt:lpstr>PowerPoint Presentation</vt:lpstr>
      <vt:lpstr>PowerPoint Presentation</vt:lpstr>
      <vt:lpstr>PowerPoint Presentation</vt:lpstr>
      <vt:lpstr>The Implications of Creation cum Libertate</vt:lpstr>
      <vt:lpstr>PowerPoint Presentation</vt:lpstr>
      <vt:lpstr>Creation ex Trinitate</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The Widest Wisdom</dc:title>
  <cp:lastModifiedBy>Christopher Baglow</cp:lastModifiedBy>
  <cp:revision>1</cp:revision>
  <dcterms:modified xsi:type="dcterms:W3CDTF">2020-01-11T14:50:36Z</dcterms:modified>
</cp:coreProperties>
</file>